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0058400" cy="77724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600"/>
    <a:srgbClr val="ECF5E7"/>
    <a:srgbClr val="FFF7E1"/>
    <a:srgbClr val="E44D07"/>
    <a:srgbClr val="DAF791"/>
    <a:srgbClr val="FFFFFF"/>
    <a:srgbClr val="DD3513"/>
    <a:srgbClr val="EBF791"/>
    <a:srgbClr val="FFFF66"/>
    <a:srgbClr val="978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4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2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2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3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0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2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8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2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5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00A9-588F-45FD-BF8A-C254942E1C03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6C7D93-760F-4C7E-B83B-7A9BF731B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234640"/>
              </p:ext>
            </p:extLst>
          </p:nvPr>
        </p:nvGraphicFramePr>
        <p:xfrm>
          <a:off x="350854" y="210665"/>
          <a:ext cx="9573464" cy="4881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432">
                  <a:extLst>
                    <a:ext uri="{9D8B030D-6E8A-4147-A177-3AD203B41FA5}">
                      <a16:colId xmlns:a16="http://schemas.microsoft.com/office/drawing/2014/main" val="427615223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48830760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0709515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98229769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6560927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0483497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06262872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95702647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73037600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64580349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9904434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88694681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91931761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069002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8617745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5874971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07051847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9627776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53389734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788805397"/>
                    </a:ext>
                  </a:extLst>
                </a:gridCol>
              </a:tblGrid>
              <a:tr h="202427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3446962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206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  <a:p>
                      <a:r>
                        <a:rPr lang="en-US" sz="1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</a:p>
                    <a:p>
                      <a:r>
                        <a:rPr lang="en-US" sz="5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Hydrogen</a:t>
                      </a:r>
                    </a:p>
                    <a:p>
                      <a:r>
                        <a:rPr lang="en-US" sz="10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1.01</a:t>
                      </a:r>
                      <a:endParaRPr lang="en-US" sz="11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Key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+/- 4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Helium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4.00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8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751627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Lithium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6.94</a:t>
                      </a:r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Beryllium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9.01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Number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Symbol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Name of Element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Weight</a:t>
                      </a: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Charge on Ion</a:t>
                      </a:r>
                      <a:endParaRPr lang="en-US" sz="7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Boron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10.81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Carbon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12.01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Nitrogen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14.01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Oxygen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16.00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Fluorine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19.00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20.18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797242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Sodium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22.99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Magnesium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24.31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Aluminum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26.98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Silicon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28.09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Phosphorus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30.97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Sulfur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32.07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Chlorine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35.45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Argon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39.95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71910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40.08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Scandium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44.96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Titanium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47.87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Vanadium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50.94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+5,4,3,2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52.00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+6,3,2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Manganese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54.94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+7,6,4,2,3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55.85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Cobalt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58.93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Nickel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58.69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Copper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63.55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Zinc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65.39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Gallium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69.72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Germanium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72.61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74.92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Selenium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78.96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79.90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Krypton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83.80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88437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Rubidium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85.47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Strontium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87.62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Yttrium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88.91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Zirconium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91.22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Niobium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92.91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Molybdenum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95.94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+6,2,3,4,5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Technetium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(98)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Ruthenium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101.07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+2,3,4,6,8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Rhodium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102.91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Palladium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106.42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Silver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107.87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Cadmium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112.41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114.82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118.71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Antimony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121.76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+/-3,5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Tellurium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127.60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126.90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Xe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Xenon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131.29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857809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132.91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Barium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137.33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*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Lutetium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174.97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Hf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Halfnium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178.49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Tantalum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180.95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Tungsten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183.84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+6,2,3,4,5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186.21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+7,6,4,2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Osmium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190.23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+2,3,4,6,8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Iridium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192.22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Platinum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195.08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Gold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196.97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Mercury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200.59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Thallium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204.38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Lead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207.20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Bismuth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208.98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Polonium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(209)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Astatine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(210)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(222)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878956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Francium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(223)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(226)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**</a:t>
                      </a: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Lawrencium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(266)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Rf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Rutherfordium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(267)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Dubnium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(268)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Seaborgium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Bh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Bohrium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(270)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Meitnerium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(278)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Darmstadtium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(281)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Rg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Roentgenium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(280)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Copernicium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(285)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Nihonium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(286)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Flerovium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Moscovium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Lv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Livermorium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(293)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Tennessine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(294)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Og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Oganesson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(294)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06708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6DFF831-3E22-451B-90F9-4739576DE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346435"/>
              </p:ext>
            </p:extLst>
          </p:nvPr>
        </p:nvGraphicFramePr>
        <p:xfrm>
          <a:off x="1555110" y="5259181"/>
          <a:ext cx="8357616" cy="1325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104651844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764595334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63232171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60466934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52539595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44719088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62591035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3438839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79311813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04093750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51867114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6800557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15982101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09592919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720742471"/>
                    </a:ext>
                  </a:extLst>
                </a:gridCol>
              </a:tblGrid>
              <a:tr h="662919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Lanthanides</a:t>
                      </a:r>
                      <a:r>
                        <a:rPr lang="en-US" sz="1500" dirty="0"/>
                        <a:t>*</a:t>
                      </a: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571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Lanthanum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138.91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lnL w="571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140.12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1500" dirty="0"/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Praseodymium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140.91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1500" dirty="0"/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Neodymium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144.24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Promethium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(145)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Samarium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150.36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/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Europium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151.97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/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Gadolinium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157.25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158.93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1500" dirty="0"/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Dy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Dysprosium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162.50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Holmium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164.93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167.26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Thulium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168.93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/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Ytterbium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173.05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/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083735"/>
                  </a:ext>
                </a:extLst>
              </a:tr>
              <a:tr h="662919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accent6"/>
                          </a:solidFill>
                        </a:rPr>
                        <a:t>Actinides</a:t>
                      </a:r>
                      <a:r>
                        <a:rPr lang="en-US" sz="1500" dirty="0"/>
                        <a:t>**</a:t>
                      </a: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Actinium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Thorium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232.04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Protactinium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231.04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+5,4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Uranium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238.03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Np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Neptunium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(237)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Plutonium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(244)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Americium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(243)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Berkelium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Cf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Californium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(251)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Einsteinium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(252)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Fm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Fermium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Mendelevium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(258)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Nobelium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(259)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21918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48D70B6-8ACE-4BB0-AB3B-E3991540B2C4}"/>
              </a:ext>
            </a:extLst>
          </p:cNvPr>
          <p:cNvSpPr txBox="1"/>
          <p:nvPr/>
        </p:nvSpPr>
        <p:spPr>
          <a:xfrm>
            <a:off x="0" y="210665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Periodic Table of Elements</a:t>
            </a:r>
          </a:p>
        </p:txBody>
      </p:sp>
      <p:pic>
        <p:nvPicPr>
          <p:cNvPr id="3" name="Graphic 2" descr="Radioactive">
            <a:extLst>
              <a:ext uri="{FF2B5EF4-FFF2-40B4-BE49-F238E27FC236}">
                <a16:creationId xmlns:a16="http://schemas.microsoft.com/office/drawing/2014/main" id="{6F82F939-40E7-41D0-9288-DE3B5AD3C3E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97340" y="3627890"/>
            <a:ext cx="118872" cy="118872"/>
          </a:xfrm>
          <a:prstGeom prst="rect">
            <a:avLst/>
          </a:prstGeom>
        </p:spPr>
      </p:pic>
      <p:pic>
        <p:nvPicPr>
          <p:cNvPr id="9" name="Graphic 8" descr="Radioactive">
            <a:extLst>
              <a:ext uri="{FF2B5EF4-FFF2-40B4-BE49-F238E27FC236}">
                <a16:creationId xmlns:a16="http://schemas.microsoft.com/office/drawing/2014/main" id="{788654F2-69CF-4AD2-AD88-FC93B113B0C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8366" y="4965882"/>
            <a:ext cx="118872" cy="118872"/>
          </a:xfrm>
          <a:prstGeom prst="rect">
            <a:avLst/>
          </a:prstGeom>
        </p:spPr>
      </p:pic>
      <p:pic>
        <p:nvPicPr>
          <p:cNvPr id="10" name="Graphic 9" descr="Radioactive">
            <a:extLst>
              <a:ext uri="{FF2B5EF4-FFF2-40B4-BE49-F238E27FC236}">
                <a16:creationId xmlns:a16="http://schemas.microsoft.com/office/drawing/2014/main" id="{FF7E9943-3817-4B59-888E-9F1BC11AE98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350" y="4965882"/>
            <a:ext cx="118872" cy="118872"/>
          </a:xfrm>
          <a:prstGeom prst="rect">
            <a:avLst/>
          </a:prstGeom>
        </p:spPr>
      </p:pic>
      <p:pic>
        <p:nvPicPr>
          <p:cNvPr id="11" name="Graphic 10" descr="Radioactive">
            <a:extLst>
              <a:ext uri="{FF2B5EF4-FFF2-40B4-BE49-F238E27FC236}">
                <a16:creationId xmlns:a16="http://schemas.microsoft.com/office/drawing/2014/main" id="{FDB984D8-69EA-462C-92B3-20AFEBCA279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63784" y="4965882"/>
            <a:ext cx="118872" cy="118872"/>
          </a:xfrm>
          <a:prstGeom prst="rect">
            <a:avLst/>
          </a:prstGeom>
        </p:spPr>
      </p:pic>
      <p:pic>
        <p:nvPicPr>
          <p:cNvPr id="12" name="Graphic 11" descr="Radioactive">
            <a:extLst>
              <a:ext uri="{FF2B5EF4-FFF2-40B4-BE49-F238E27FC236}">
                <a16:creationId xmlns:a16="http://schemas.microsoft.com/office/drawing/2014/main" id="{84F98856-A63A-4B6F-ACA6-54FD99E030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5768" y="4965882"/>
            <a:ext cx="118872" cy="118872"/>
          </a:xfrm>
          <a:prstGeom prst="rect">
            <a:avLst/>
          </a:prstGeom>
        </p:spPr>
      </p:pic>
      <p:pic>
        <p:nvPicPr>
          <p:cNvPr id="13" name="Graphic 12" descr="Radioactive">
            <a:extLst>
              <a:ext uri="{FF2B5EF4-FFF2-40B4-BE49-F238E27FC236}">
                <a16:creationId xmlns:a16="http://schemas.microsoft.com/office/drawing/2014/main" id="{179742E7-4E13-4A4D-B63B-276BC3BE911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7752" y="4965882"/>
            <a:ext cx="118872" cy="118872"/>
          </a:xfrm>
          <a:prstGeom prst="rect">
            <a:avLst/>
          </a:prstGeom>
        </p:spPr>
      </p:pic>
      <p:pic>
        <p:nvPicPr>
          <p:cNvPr id="14" name="Graphic 13" descr="Radioactive">
            <a:extLst>
              <a:ext uri="{FF2B5EF4-FFF2-40B4-BE49-F238E27FC236}">
                <a16:creationId xmlns:a16="http://schemas.microsoft.com/office/drawing/2014/main" id="{027293BD-1939-41F7-B1DD-7F385CDBCA8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99736" y="4965882"/>
            <a:ext cx="118872" cy="118872"/>
          </a:xfrm>
          <a:prstGeom prst="rect">
            <a:avLst/>
          </a:prstGeom>
        </p:spPr>
      </p:pic>
      <p:pic>
        <p:nvPicPr>
          <p:cNvPr id="15" name="Graphic 14" descr="Radioactive">
            <a:extLst>
              <a:ext uri="{FF2B5EF4-FFF2-40B4-BE49-F238E27FC236}">
                <a16:creationId xmlns:a16="http://schemas.microsoft.com/office/drawing/2014/main" id="{52FC86C1-3154-40B2-AF78-7A6B5A21749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1720" y="4965882"/>
            <a:ext cx="118872" cy="118872"/>
          </a:xfrm>
          <a:prstGeom prst="rect">
            <a:avLst/>
          </a:prstGeom>
        </p:spPr>
      </p:pic>
      <p:pic>
        <p:nvPicPr>
          <p:cNvPr id="16" name="Graphic 15" descr="Radioactive">
            <a:extLst>
              <a:ext uri="{FF2B5EF4-FFF2-40B4-BE49-F238E27FC236}">
                <a16:creationId xmlns:a16="http://schemas.microsoft.com/office/drawing/2014/main" id="{2A0AD063-1C09-428B-AC3D-B438D966F4B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23704" y="4965882"/>
            <a:ext cx="118872" cy="118872"/>
          </a:xfrm>
          <a:prstGeom prst="rect">
            <a:avLst/>
          </a:prstGeom>
        </p:spPr>
      </p:pic>
      <p:pic>
        <p:nvPicPr>
          <p:cNvPr id="17" name="Graphic 16" descr="Radioactive">
            <a:extLst>
              <a:ext uri="{FF2B5EF4-FFF2-40B4-BE49-F238E27FC236}">
                <a16:creationId xmlns:a16="http://schemas.microsoft.com/office/drawing/2014/main" id="{457CAB41-C467-4988-B55A-BB79B88A335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35688" y="4965882"/>
            <a:ext cx="118872" cy="118872"/>
          </a:xfrm>
          <a:prstGeom prst="rect">
            <a:avLst/>
          </a:prstGeom>
        </p:spPr>
      </p:pic>
      <p:pic>
        <p:nvPicPr>
          <p:cNvPr id="18" name="Graphic 17" descr="Radioactive">
            <a:extLst>
              <a:ext uri="{FF2B5EF4-FFF2-40B4-BE49-F238E27FC236}">
                <a16:creationId xmlns:a16="http://schemas.microsoft.com/office/drawing/2014/main" id="{22831E75-083B-46BF-8A0E-0F0DECC19F8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7672" y="4965882"/>
            <a:ext cx="118872" cy="118872"/>
          </a:xfrm>
          <a:prstGeom prst="rect">
            <a:avLst/>
          </a:prstGeom>
        </p:spPr>
      </p:pic>
      <p:pic>
        <p:nvPicPr>
          <p:cNvPr id="19" name="Graphic 18" descr="Radioactive">
            <a:extLst>
              <a:ext uri="{FF2B5EF4-FFF2-40B4-BE49-F238E27FC236}">
                <a16:creationId xmlns:a16="http://schemas.microsoft.com/office/drawing/2014/main" id="{E6703F2F-4576-4797-A437-B191011EFD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9656" y="4965882"/>
            <a:ext cx="118872" cy="118872"/>
          </a:xfrm>
          <a:prstGeom prst="rect">
            <a:avLst/>
          </a:prstGeom>
        </p:spPr>
      </p:pic>
      <p:pic>
        <p:nvPicPr>
          <p:cNvPr id="20" name="Graphic 19" descr="Radioactive">
            <a:extLst>
              <a:ext uri="{FF2B5EF4-FFF2-40B4-BE49-F238E27FC236}">
                <a16:creationId xmlns:a16="http://schemas.microsoft.com/office/drawing/2014/main" id="{58914E34-D962-44E8-A722-FFA1CEBD5F2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71640" y="4965882"/>
            <a:ext cx="118872" cy="118872"/>
          </a:xfrm>
          <a:prstGeom prst="rect">
            <a:avLst/>
          </a:prstGeom>
        </p:spPr>
      </p:pic>
      <p:pic>
        <p:nvPicPr>
          <p:cNvPr id="21" name="Graphic 20" descr="Radioactive">
            <a:extLst>
              <a:ext uri="{FF2B5EF4-FFF2-40B4-BE49-F238E27FC236}">
                <a16:creationId xmlns:a16="http://schemas.microsoft.com/office/drawing/2014/main" id="{4BAEA71C-E430-4276-B221-D3D00C8A8B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83624" y="4965882"/>
            <a:ext cx="118872" cy="118872"/>
          </a:xfrm>
          <a:prstGeom prst="rect">
            <a:avLst/>
          </a:prstGeom>
        </p:spPr>
      </p:pic>
      <p:pic>
        <p:nvPicPr>
          <p:cNvPr id="22" name="Graphic 21" descr="Radioactive">
            <a:extLst>
              <a:ext uri="{FF2B5EF4-FFF2-40B4-BE49-F238E27FC236}">
                <a16:creationId xmlns:a16="http://schemas.microsoft.com/office/drawing/2014/main" id="{3DFB0647-5C4A-4A28-B194-AF9C7C65FD9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5608" y="4965882"/>
            <a:ext cx="118872" cy="118872"/>
          </a:xfrm>
          <a:prstGeom prst="rect">
            <a:avLst/>
          </a:prstGeom>
        </p:spPr>
      </p:pic>
      <p:pic>
        <p:nvPicPr>
          <p:cNvPr id="23" name="Graphic 22" descr="Radioactive">
            <a:extLst>
              <a:ext uri="{FF2B5EF4-FFF2-40B4-BE49-F238E27FC236}">
                <a16:creationId xmlns:a16="http://schemas.microsoft.com/office/drawing/2014/main" id="{B72A6764-2FA7-4B80-8B99-E53514244B0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07592" y="4965882"/>
            <a:ext cx="118872" cy="118872"/>
          </a:xfrm>
          <a:prstGeom prst="rect">
            <a:avLst/>
          </a:prstGeom>
        </p:spPr>
      </p:pic>
      <p:pic>
        <p:nvPicPr>
          <p:cNvPr id="24" name="Graphic 23" descr="Radioactive">
            <a:extLst>
              <a:ext uri="{FF2B5EF4-FFF2-40B4-BE49-F238E27FC236}">
                <a16:creationId xmlns:a16="http://schemas.microsoft.com/office/drawing/2014/main" id="{5ADED27E-07C2-47EA-9603-72B0FCBAB80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19576" y="4965882"/>
            <a:ext cx="118872" cy="118872"/>
          </a:xfrm>
          <a:prstGeom prst="rect">
            <a:avLst/>
          </a:prstGeom>
        </p:spPr>
      </p:pic>
      <p:pic>
        <p:nvPicPr>
          <p:cNvPr id="29" name="Graphic 28" descr="Radioactive">
            <a:extLst>
              <a:ext uri="{FF2B5EF4-FFF2-40B4-BE49-F238E27FC236}">
                <a16:creationId xmlns:a16="http://schemas.microsoft.com/office/drawing/2014/main" id="{616C0CC3-E41C-4613-BDA5-0F4D58388A0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31560" y="4965882"/>
            <a:ext cx="118872" cy="118872"/>
          </a:xfrm>
          <a:prstGeom prst="rect">
            <a:avLst/>
          </a:prstGeom>
        </p:spPr>
      </p:pic>
      <p:pic>
        <p:nvPicPr>
          <p:cNvPr id="30" name="Graphic 29" descr="Radioactive">
            <a:extLst>
              <a:ext uri="{FF2B5EF4-FFF2-40B4-BE49-F238E27FC236}">
                <a16:creationId xmlns:a16="http://schemas.microsoft.com/office/drawing/2014/main" id="{8E578049-7C75-413E-9110-7D507A2C359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43551" y="4965882"/>
            <a:ext cx="118872" cy="118872"/>
          </a:xfrm>
          <a:prstGeom prst="rect">
            <a:avLst/>
          </a:prstGeom>
        </p:spPr>
      </p:pic>
      <p:pic>
        <p:nvPicPr>
          <p:cNvPr id="33" name="Graphic 32" descr="Radioactive">
            <a:extLst>
              <a:ext uri="{FF2B5EF4-FFF2-40B4-BE49-F238E27FC236}">
                <a16:creationId xmlns:a16="http://schemas.microsoft.com/office/drawing/2014/main" id="{96804298-B332-4F07-A941-CE46EE0C099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8142" y="6459004"/>
            <a:ext cx="118872" cy="118872"/>
          </a:xfrm>
          <a:prstGeom prst="rect">
            <a:avLst/>
          </a:prstGeom>
        </p:spPr>
      </p:pic>
      <p:pic>
        <p:nvPicPr>
          <p:cNvPr id="34" name="Graphic 33" descr="Radioactive">
            <a:extLst>
              <a:ext uri="{FF2B5EF4-FFF2-40B4-BE49-F238E27FC236}">
                <a16:creationId xmlns:a16="http://schemas.microsoft.com/office/drawing/2014/main" id="{9D01C6BF-B4C3-49A9-969D-603F2C9E70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90126" y="6459004"/>
            <a:ext cx="118872" cy="118872"/>
          </a:xfrm>
          <a:prstGeom prst="rect">
            <a:avLst/>
          </a:prstGeom>
        </p:spPr>
      </p:pic>
      <p:pic>
        <p:nvPicPr>
          <p:cNvPr id="35" name="Graphic 34" descr="Radioactive">
            <a:extLst>
              <a:ext uri="{FF2B5EF4-FFF2-40B4-BE49-F238E27FC236}">
                <a16:creationId xmlns:a16="http://schemas.microsoft.com/office/drawing/2014/main" id="{8C110FE4-EE05-4398-AFF7-292D8F0FEC3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02110" y="6459004"/>
            <a:ext cx="118872" cy="118872"/>
          </a:xfrm>
          <a:prstGeom prst="rect">
            <a:avLst/>
          </a:prstGeom>
        </p:spPr>
      </p:pic>
      <p:pic>
        <p:nvPicPr>
          <p:cNvPr id="36" name="Graphic 35" descr="Radioactive">
            <a:extLst>
              <a:ext uri="{FF2B5EF4-FFF2-40B4-BE49-F238E27FC236}">
                <a16:creationId xmlns:a16="http://schemas.microsoft.com/office/drawing/2014/main" id="{A66CFBC6-9861-4071-A5DB-A39C39CA354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4094" y="6459004"/>
            <a:ext cx="118872" cy="118872"/>
          </a:xfrm>
          <a:prstGeom prst="rect">
            <a:avLst/>
          </a:prstGeom>
        </p:spPr>
      </p:pic>
      <p:pic>
        <p:nvPicPr>
          <p:cNvPr id="37" name="Graphic 36" descr="Radioactive">
            <a:extLst>
              <a:ext uri="{FF2B5EF4-FFF2-40B4-BE49-F238E27FC236}">
                <a16:creationId xmlns:a16="http://schemas.microsoft.com/office/drawing/2014/main" id="{67173AF8-D200-4283-BADC-3E67A10AF4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6078" y="6459004"/>
            <a:ext cx="118872" cy="118872"/>
          </a:xfrm>
          <a:prstGeom prst="rect">
            <a:avLst/>
          </a:prstGeom>
        </p:spPr>
      </p:pic>
      <p:pic>
        <p:nvPicPr>
          <p:cNvPr id="38" name="Graphic 37" descr="Radioactive">
            <a:extLst>
              <a:ext uri="{FF2B5EF4-FFF2-40B4-BE49-F238E27FC236}">
                <a16:creationId xmlns:a16="http://schemas.microsoft.com/office/drawing/2014/main" id="{EBCCB749-6130-4946-89B1-2942B358C36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8062" y="6459004"/>
            <a:ext cx="118872" cy="118872"/>
          </a:xfrm>
          <a:prstGeom prst="rect">
            <a:avLst/>
          </a:prstGeom>
        </p:spPr>
      </p:pic>
      <p:pic>
        <p:nvPicPr>
          <p:cNvPr id="39" name="Graphic 38" descr="Radioactive">
            <a:extLst>
              <a:ext uri="{FF2B5EF4-FFF2-40B4-BE49-F238E27FC236}">
                <a16:creationId xmlns:a16="http://schemas.microsoft.com/office/drawing/2014/main" id="{7EF5AD27-2D8F-4625-B427-C8D7A1723F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0046" y="6459004"/>
            <a:ext cx="118872" cy="118872"/>
          </a:xfrm>
          <a:prstGeom prst="rect">
            <a:avLst/>
          </a:prstGeom>
        </p:spPr>
      </p:pic>
      <p:pic>
        <p:nvPicPr>
          <p:cNvPr id="40" name="Graphic 39" descr="Radioactive">
            <a:extLst>
              <a:ext uri="{FF2B5EF4-FFF2-40B4-BE49-F238E27FC236}">
                <a16:creationId xmlns:a16="http://schemas.microsoft.com/office/drawing/2014/main" id="{66BD4E7D-889F-42CE-824A-F7CC1BC879E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62030" y="6459004"/>
            <a:ext cx="118872" cy="118872"/>
          </a:xfrm>
          <a:prstGeom prst="rect">
            <a:avLst/>
          </a:prstGeom>
        </p:spPr>
      </p:pic>
      <p:pic>
        <p:nvPicPr>
          <p:cNvPr id="41" name="Graphic 40" descr="Radioactive">
            <a:extLst>
              <a:ext uri="{FF2B5EF4-FFF2-40B4-BE49-F238E27FC236}">
                <a16:creationId xmlns:a16="http://schemas.microsoft.com/office/drawing/2014/main" id="{5A79D32F-8351-4E4B-A984-BE3C2F6D770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4014" y="6459004"/>
            <a:ext cx="118872" cy="118872"/>
          </a:xfrm>
          <a:prstGeom prst="rect">
            <a:avLst/>
          </a:prstGeom>
        </p:spPr>
      </p:pic>
      <p:pic>
        <p:nvPicPr>
          <p:cNvPr id="42" name="Graphic 41" descr="Radioactive">
            <a:extLst>
              <a:ext uri="{FF2B5EF4-FFF2-40B4-BE49-F238E27FC236}">
                <a16:creationId xmlns:a16="http://schemas.microsoft.com/office/drawing/2014/main" id="{BF1439B4-67CF-49C8-95DC-2FE4747ACE8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85998" y="6459004"/>
            <a:ext cx="118872" cy="118872"/>
          </a:xfrm>
          <a:prstGeom prst="rect">
            <a:avLst/>
          </a:prstGeom>
        </p:spPr>
      </p:pic>
      <p:pic>
        <p:nvPicPr>
          <p:cNvPr id="43" name="Graphic 42" descr="Radioactive">
            <a:extLst>
              <a:ext uri="{FF2B5EF4-FFF2-40B4-BE49-F238E27FC236}">
                <a16:creationId xmlns:a16="http://schemas.microsoft.com/office/drawing/2014/main" id="{E1083F68-E0F9-43AF-B981-22BC9C1211B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97982" y="6459004"/>
            <a:ext cx="118872" cy="118872"/>
          </a:xfrm>
          <a:prstGeom prst="rect">
            <a:avLst/>
          </a:prstGeom>
        </p:spPr>
      </p:pic>
      <p:pic>
        <p:nvPicPr>
          <p:cNvPr id="44" name="Graphic 43" descr="Radioactive">
            <a:extLst>
              <a:ext uri="{FF2B5EF4-FFF2-40B4-BE49-F238E27FC236}">
                <a16:creationId xmlns:a16="http://schemas.microsoft.com/office/drawing/2014/main" id="{FE3BB112-3829-45C9-928D-18FDB5EB03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9966" y="6459004"/>
            <a:ext cx="118872" cy="118872"/>
          </a:xfrm>
          <a:prstGeom prst="rect">
            <a:avLst/>
          </a:prstGeom>
        </p:spPr>
      </p:pic>
      <p:pic>
        <p:nvPicPr>
          <p:cNvPr id="45" name="Graphic 44" descr="Radioactive">
            <a:extLst>
              <a:ext uri="{FF2B5EF4-FFF2-40B4-BE49-F238E27FC236}">
                <a16:creationId xmlns:a16="http://schemas.microsoft.com/office/drawing/2014/main" id="{D4F45B33-6B6A-4D79-BBFA-9286009F07D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21950" y="6459004"/>
            <a:ext cx="118872" cy="118872"/>
          </a:xfrm>
          <a:prstGeom prst="rect">
            <a:avLst/>
          </a:prstGeom>
        </p:spPr>
      </p:pic>
      <p:pic>
        <p:nvPicPr>
          <p:cNvPr id="46" name="Graphic 45" descr="Radioactive">
            <a:extLst>
              <a:ext uri="{FF2B5EF4-FFF2-40B4-BE49-F238E27FC236}">
                <a16:creationId xmlns:a16="http://schemas.microsoft.com/office/drawing/2014/main" id="{43349BF2-1F6B-46CC-AF58-CFCF93093A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33941" y="6459004"/>
            <a:ext cx="118872" cy="118872"/>
          </a:xfrm>
          <a:prstGeom prst="rect">
            <a:avLst/>
          </a:prstGeom>
        </p:spPr>
      </p:pic>
      <p:pic>
        <p:nvPicPr>
          <p:cNvPr id="47" name="Graphic 46" descr="Radioactive">
            <a:extLst>
              <a:ext uri="{FF2B5EF4-FFF2-40B4-BE49-F238E27FC236}">
                <a16:creationId xmlns:a16="http://schemas.microsoft.com/office/drawing/2014/main" id="{12DD096E-780A-4162-8491-3869E2BB38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6078" y="5796085"/>
            <a:ext cx="118872" cy="11887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98D83F12-E0AC-4E8F-A48A-A9F5A91BD833}"/>
              </a:ext>
            </a:extLst>
          </p:cNvPr>
          <p:cNvSpPr/>
          <p:nvPr/>
        </p:nvSpPr>
        <p:spPr>
          <a:xfrm>
            <a:off x="889212" y="115353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8004D0A-B969-4913-8290-384BEC433630}"/>
              </a:ext>
            </a:extLst>
          </p:cNvPr>
          <p:cNvSpPr/>
          <p:nvPr/>
        </p:nvSpPr>
        <p:spPr>
          <a:xfrm>
            <a:off x="1402796" y="115353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D5C349-1BF4-44ED-B719-4C99F0469925}"/>
              </a:ext>
            </a:extLst>
          </p:cNvPr>
          <p:cNvSpPr/>
          <p:nvPr/>
        </p:nvSpPr>
        <p:spPr>
          <a:xfrm>
            <a:off x="889212" y="1820286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3CB853A-7491-48B7-BB3D-EDFC10248927}"/>
              </a:ext>
            </a:extLst>
          </p:cNvPr>
          <p:cNvSpPr/>
          <p:nvPr/>
        </p:nvSpPr>
        <p:spPr>
          <a:xfrm>
            <a:off x="1402796" y="1820286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E79065A-E0E4-4D46-9DE0-16E18917B3D7}"/>
              </a:ext>
            </a:extLst>
          </p:cNvPr>
          <p:cNvSpPr/>
          <p:nvPr/>
        </p:nvSpPr>
        <p:spPr>
          <a:xfrm>
            <a:off x="889212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786E6FF-C711-412C-B2CD-A1458940CD15}"/>
              </a:ext>
            </a:extLst>
          </p:cNvPr>
          <p:cNvSpPr/>
          <p:nvPr/>
        </p:nvSpPr>
        <p:spPr>
          <a:xfrm>
            <a:off x="1402796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F67C65E-624D-4431-9D9E-4F068624FFA9}"/>
              </a:ext>
            </a:extLst>
          </p:cNvPr>
          <p:cNvSpPr/>
          <p:nvPr/>
        </p:nvSpPr>
        <p:spPr>
          <a:xfrm>
            <a:off x="889212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7C22272-EC76-4C22-9939-33C01C037EE3}"/>
              </a:ext>
            </a:extLst>
          </p:cNvPr>
          <p:cNvSpPr/>
          <p:nvPr/>
        </p:nvSpPr>
        <p:spPr>
          <a:xfrm>
            <a:off x="1402796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4ECE259-19C1-49AF-9E88-0E278CA27453}"/>
              </a:ext>
            </a:extLst>
          </p:cNvPr>
          <p:cNvSpPr/>
          <p:nvPr/>
        </p:nvSpPr>
        <p:spPr>
          <a:xfrm>
            <a:off x="889212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682EFAF-6023-4028-98AC-DB876EA9CB35}"/>
              </a:ext>
            </a:extLst>
          </p:cNvPr>
          <p:cNvSpPr/>
          <p:nvPr/>
        </p:nvSpPr>
        <p:spPr>
          <a:xfrm>
            <a:off x="1402796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A350419-0708-4D21-9DAA-F0FB4CE4B6A5}"/>
              </a:ext>
            </a:extLst>
          </p:cNvPr>
          <p:cNvSpPr/>
          <p:nvPr/>
        </p:nvSpPr>
        <p:spPr>
          <a:xfrm>
            <a:off x="889212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E5C29EC-258B-4B90-A531-4BE3824D9C83}"/>
              </a:ext>
            </a:extLst>
          </p:cNvPr>
          <p:cNvSpPr/>
          <p:nvPr/>
        </p:nvSpPr>
        <p:spPr>
          <a:xfrm>
            <a:off x="1402796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400B30E-EDD1-4056-9905-22E2BF626006}"/>
              </a:ext>
            </a:extLst>
          </p:cNvPr>
          <p:cNvSpPr/>
          <p:nvPr/>
        </p:nvSpPr>
        <p:spPr>
          <a:xfrm>
            <a:off x="2084792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161057F-FD86-44FC-A293-E946522CF10F}"/>
              </a:ext>
            </a:extLst>
          </p:cNvPr>
          <p:cNvSpPr/>
          <p:nvPr/>
        </p:nvSpPr>
        <p:spPr>
          <a:xfrm>
            <a:off x="2598376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04C48C5-0A14-42E9-A765-32D87FD05D2C}"/>
              </a:ext>
            </a:extLst>
          </p:cNvPr>
          <p:cNvSpPr/>
          <p:nvPr/>
        </p:nvSpPr>
        <p:spPr>
          <a:xfrm>
            <a:off x="2084792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8209609-B3F2-4DAA-BCF0-4F9B3352260B}"/>
              </a:ext>
            </a:extLst>
          </p:cNvPr>
          <p:cNvSpPr/>
          <p:nvPr/>
        </p:nvSpPr>
        <p:spPr>
          <a:xfrm>
            <a:off x="2598376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12763C8-5302-4395-837A-22B6C67203B8}"/>
              </a:ext>
            </a:extLst>
          </p:cNvPr>
          <p:cNvSpPr/>
          <p:nvPr/>
        </p:nvSpPr>
        <p:spPr>
          <a:xfrm>
            <a:off x="2084792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0E4AD9-E3E9-425A-95B1-EA31DFFB38D3}"/>
              </a:ext>
            </a:extLst>
          </p:cNvPr>
          <p:cNvSpPr/>
          <p:nvPr/>
        </p:nvSpPr>
        <p:spPr>
          <a:xfrm>
            <a:off x="2598376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857746-8506-4295-AA07-2A29F72A4004}"/>
              </a:ext>
            </a:extLst>
          </p:cNvPr>
          <p:cNvSpPr/>
          <p:nvPr/>
        </p:nvSpPr>
        <p:spPr>
          <a:xfrm>
            <a:off x="2084792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18BDBFD-1226-4413-8113-27AA1F4C7E5E}"/>
              </a:ext>
            </a:extLst>
          </p:cNvPr>
          <p:cNvSpPr/>
          <p:nvPr/>
        </p:nvSpPr>
        <p:spPr>
          <a:xfrm>
            <a:off x="2598376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85105CF-9563-4488-9123-8C30E9942FC6}"/>
              </a:ext>
            </a:extLst>
          </p:cNvPr>
          <p:cNvSpPr/>
          <p:nvPr/>
        </p:nvSpPr>
        <p:spPr>
          <a:xfrm>
            <a:off x="3107198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75C3595-033D-4481-9634-62B5BE52CBF6}"/>
              </a:ext>
            </a:extLst>
          </p:cNvPr>
          <p:cNvSpPr/>
          <p:nvPr/>
        </p:nvSpPr>
        <p:spPr>
          <a:xfrm>
            <a:off x="3620782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2D2BBCB-E62E-4355-8E3C-45EC754ECF2D}"/>
              </a:ext>
            </a:extLst>
          </p:cNvPr>
          <p:cNvSpPr/>
          <p:nvPr/>
        </p:nvSpPr>
        <p:spPr>
          <a:xfrm>
            <a:off x="3107198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CA6EE03-F6B5-491C-846B-20A80953C312}"/>
              </a:ext>
            </a:extLst>
          </p:cNvPr>
          <p:cNvSpPr/>
          <p:nvPr/>
        </p:nvSpPr>
        <p:spPr>
          <a:xfrm>
            <a:off x="3620782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9466FA8-68D6-4290-8C10-F0CF3D977212}"/>
              </a:ext>
            </a:extLst>
          </p:cNvPr>
          <p:cNvSpPr/>
          <p:nvPr/>
        </p:nvSpPr>
        <p:spPr>
          <a:xfrm>
            <a:off x="3107198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B6B503A-5C79-4B6B-9EC7-207B08444A85}"/>
              </a:ext>
            </a:extLst>
          </p:cNvPr>
          <p:cNvSpPr/>
          <p:nvPr/>
        </p:nvSpPr>
        <p:spPr>
          <a:xfrm>
            <a:off x="3620782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E19FD26-994D-46FD-B106-415E79E0BD1F}"/>
              </a:ext>
            </a:extLst>
          </p:cNvPr>
          <p:cNvSpPr/>
          <p:nvPr/>
        </p:nvSpPr>
        <p:spPr>
          <a:xfrm>
            <a:off x="3107198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84296E6-CD40-4FAA-8F39-198C126931F2}"/>
              </a:ext>
            </a:extLst>
          </p:cNvPr>
          <p:cNvSpPr/>
          <p:nvPr/>
        </p:nvSpPr>
        <p:spPr>
          <a:xfrm>
            <a:off x="3620782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9DDEEAD-C263-46B5-8989-E82ACE4DE453}"/>
              </a:ext>
            </a:extLst>
          </p:cNvPr>
          <p:cNvSpPr/>
          <p:nvPr/>
        </p:nvSpPr>
        <p:spPr>
          <a:xfrm>
            <a:off x="4131328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84E3A73-00E9-45FC-B6C6-EE456B4F5DDF}"/>
              </a:ext>
            </a:extLst>
          </p:cNvPr>
          <p:cNvSpPr/>
          <p:nvPr/>
        </p:nvSpPr>
        <p:spPr>
          <a:xfrm>
            <a:off x="4644912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F1B27C6-B8B9-4244-8994-FBF800B35BA2}"/>
              </a:ext>
            </a:extLst>
          </p:cNvPr>
          <p:cNvSpPr/>
          <p:nvPr/>
        </p:nvSpPr>
        <p:spPr>
          <a:xfrm>
            <a:off x="4131328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47884A0-038B-4CF4-87F8-CF54F76924DF}"/>
              </a:ext>
            </a:extLst>
          </p:cNvPr>
          <p:cNvSpPr/>
          <p:nvPr/>
        </p:nvSpPr>
        <p:spPr>
          <a:xfrm>
            <a:off x="4644912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1272F19-D9DE-44DB-859A-AB34EFCA2B20}"/>
              </a:ext>
            </a:extLst>
          </p:cNvPr>
          <p:cNvSpPr/>
          <p:nvPr/>
        </p:nvSpPr>
        <p:spPr>
          <a:xfrm>
            <a:off x="4131328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49DDDEE-51FE-454C-92C2-CC8118431349}"/>
              </a:ext>
            </a:extLst>
          </p:cNvPr>
          <p:cNvSpPr/>
          <p:nvPr/>
        </p:nvSpPr>
        <p:spPr>
          <a:xfrm>
            <a:off x="4644912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B0E8E04-44D9-4E63-869A-B3E4E6553369}"/>
              </a:ext>
            </a:extLst>
          </p:cNvPr>
          <p:cNvSpPr/>
          <p:nvPr/>
        </p:nvSpPr>
        <p:spPr>
          <a:xfrm>
            <a:off x="4131328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D04CB0F-39BC-4ED4-BC8F-2AAD226AFE5A}"/>
              </a:ext>
            </a:extLst>
          </p:cNvPr>
          <p:cNvSpPr/>
          <p:nvPr/>
        </p:nvSpPr>
        <p:spPr>
          <a:xfrm>
            <a:off x="4644912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B782B4B-6FA6-4DE8-8F40-D859141B404D}"/>
              </a:ext>
            </a:extLst>
          </p:cNvPr>
          <p:cNvSpPr/>
          <p:nvPr/>
        </p:nvSpPr>
        <p:spPr>
          <a:xfrm>
            <a:off x="5154120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4289C15-05C7-4F92-A4B3-0360C4400D60}"/>
              </a:ext>
            </a:extLst>
          </p:cNvPr>
          <p:cNvSpPr/>
          <p:nvPr/>
        </p:nvSpPr>
        <p:spPr>
          <a:xfrm>
            <a:off x="5667704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8896238-0075-4EFD-9AC9-5AB15E0C0AF0}"/>
              </a:ext>
            </a:extLst>
          </p:cNvPr>
          <p:cNvSpPr/>
          <p:nvPr/>
        </p:nvSpPr>
        <p:spPr>
          <a:xfrm>
            <a:off x="5154120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68349FE-B00A-4374-8DA9-479A14811D17}"/>
              </a:ext>
            </a:extLst>
          </p:cNvPr>
          <p:cNvSpPr/>
          <p:nvPr/>
        </p:nvSpPr>
        <p:spPr>
          <a:xfrm>
            <a:off x="5667704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AC58000-DFFE-480A-A771-E3A17FB9ACA4}"/>
              </a:ext>
            </a:extLst>
          </p:cNvPr>
          <p:cNvSpPr/>
          <p:nvPr/>
        </p:nvSpPr>
        <p:spPr>
          <a:xfrm>
            <a:off x="5154120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DEDF343-5DA5-4679-BD1B-876427464251}"/>
              </a:ext>
            </a:extLst>
          </p:cNvPr>
          <p:cNvSpPr/>
          <p:nvPr/>
        </p:nvSpPr>
        <p:spPr>
          <a:xfrm>
            <a:off x="5667704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75A80C7-C4B3-41CE-AC85-16C05B19B5DA}"/>
              </a:ext>
            </a:extLst>
          </p:cNvPr>
          <p:cNvSpPr/>
          <p:nvPr/>
        </p:nvSpPr>
        <p:spPr>
          <a:xfrm>
            <a:off x="5154120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84F780B-A7F3-4255-9076-36842C5326F8}"/>
              </a:ext>
            </a:extLst>
          </p:cNvPr>
          <p:cNvSpPr/>
          <p:nvPr/>
        </p:nvSpPr>
        <p:spPr>
          <a:xfrm>
            <a:off x="5667704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4698460-1A3C-455F-B2B6-71933007AEBF}"/>
              </a:ext>
            </a:extLst>
          </p:cNvPr>
          <p:cNvSpPr/>
          <p:nvPr/>
        </p:nvSpPr>
        <p:spPr>
          <a:xfrm>
            <a:off x="6178250" y="2487035"/>
            <a:ext cx="91440" cy="91440"/>
          </a:xfrm>
          <a:prstGeom prst="rect">
            <a:avLst/>
          </a:prstGeom>
          <a:solidFill>
            <a:srgbClr val="D2642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CB601E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B8CB9AE-1019-4169-9B04-68EE1D62E188}"/>
              </a:ext>
            </a:extLst>
          </p:cNvPr>
          <p:cNvSpPr/>
          <p:nvPr/>
        </p:nvSpPr>
        <p:spPr>
          <a:xfrm>
            <a:off x="6691834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9ED96B6-F25D-471B-98A1-F040B0D5506F}"/>
              </a:ext>
            </a:extLst>
          </p:cNvPr>
          <p:cNvSpPr/>
          <p:nvPr/>
        </p:nvSpPr>
        <p:spPr>
          <a:xfrm>
            <a:off x="6178250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BEADFD3-F0BD-4953-A420-E8075FB772DE}"/>
              </a:ext>
            </a:extLst>
          </p:cNvPr>
          <p:cNvSpPr/>
          <p:nvPr/>
        </p:nvSpPr>
        <p:spPr>
          <a:xfrm>
            <a:off x="6691834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9594353-D7CE-4D52-9842-B55EB31BA1ED}"/>
              </a:ext>
            </a:extLst>
          </p:cNvPr>
          <p:cNvSpPr/>
          <p:nvPr/>
        </p:nvSpPr>
        <p:spPr>
          <a:xfrm>
            <a:off x="6178250" y="3822945"/>
            <a:ext cx="91440" cy="91440"/>
          </a:xfrm>
          <a:prstGeom prst="rect">
            <a:avLst/>
          </a:prstGeom>
          <a:solidFill>
            <a:srgbClr val="FDB603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FDB603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C949DC7-47E0-45B7-8DD3-023E1D7860DF}"/>
              </a:ext>
            </a:extLst>
          </p:cNvPr>
          <p:cNvSpPr/>
          <p:nvPr/>
        </p:nvSpPr>
        <p:spPr>
          <a:xfrm>
            <a:off x="6178250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249189F-420B-4048-B471-72B675FA88D0}"/>
              </a:ext>
            </a:extLst>
          </p:cNvPr>
          <p:cNvSpPr/>
          <p:nvPr/>
        </p:nvSpPr>
        <p:spPr>
          <a:xfrm>
            <a:off x="6691834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927D572-163A-48AF-BB79-41855555DDE7}"/>
              </a:ext>
            </a:extLst>
          </p:cNvPr>
          <p:cNvSpPr/>
          <p:nvPr/>
        </p:nvSpPr>
        <p:spPr>
          <a:xfrm>
            <a:off x="7201043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6B633A2-4279-4B6B-9623-0D835A7F7122}"/>
              </a:ext>
            </a:extLst>
          </p:cNvPr>
          <p:cNvSpPr/>
          <p:nvPr/>
        </p:nvSpPr>
        <p:spPr>
          <a:xfrm>
            <a:off x="7719390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D09FC62-BF7B-4953-BB66-5094EA2F915C}"/>
              </a:ext>
            </a:extLst>
          </p:cNvPr>
          <p:cNvSpPr/>
          <p:nvPr/>
        </p:nvSpPr>
        <p:spPr>
          <a:xfrm>
            <a:off x="7201043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60819CC-959A-4F87-9BDB-1C9564FD4FAC}"/>
              </a:ext>
            </a:extLst>
          </p:cNvPr>
          <p:cNvSpPr/>
          <p:nvPr/>
        </p:nvSpPr>
        <p:spPr>
          <a:xfrm>
            <a:off x="7719390" y="315378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3D6A157-FD6F-4235-A944-62BCB716F35C}"/>
              </a:ext>
            </a:extLst>
          </p:cNvPr>
          <p:cNvSpPr/>
          <p:nvPr/>
        </p:nvSpPr>
        <p:spPr>
          <a:xfrm>
            <a:off x="7201043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4782E93-9465-4F31-AAC6-068ABFC3D820}"/>
              </a:ext>
            </a:extLst>
          </p:cNvPr>
          <p:cNvSpPr/>
          <p:nvPr/>
        </p:nvSpPr>
        <p:spPr>
          <a:xfrm>
            <a:off x="7719390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9F7836A-DE9E-4F48-AFA0-59065DEEA56E}"/>
              </a:ext>
            </a:extLst>
          </p:cNvPr>
          <p:cNvSpPr/>
          <p:nvPr/>
        </p:nvSpPr>
        <p:spPr>
          <a:xfrm>
            <a:off x="7201043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BC21FB9-EF44-417C-ADF4-EE524DCED2DE}"/>
              </a:ext>
            </a:extLst>
          </p:cNvPr>
          <p:cNvSpPr/>
          <p:nvPr/>
        </p:nvSpPr>
        <p:spPr>
          <a:xfrm>
            <a:off x="7719390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0F9ABA4-B8AD-4B61-8504-1AC0B4426C80}"/>
              </a:ext>
            </a:extLst>
          </p:cNvPr>
          <p:cNvSpPr/>
          <p:nvPr/>
        </p:nvSpPr>
        <p:spPr>
          <a:xfrm>
            <a:off x="8220410" y="2487035"/>
            <a:ext cx="91440" cy="9144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CC418C7-85C6-439B-84F9-8E0A3E95B5E3}"/>
              </a:ext>
            </a:extLst>
          </p:cNvPr>
          <p:cNvSpPr/>
          <p:nvPr/>
        </p:nvSpPr>
        <p:spPr>
          <a:xfrm>
            <a:off x="8220410" y="3153784"/>
            <a:ext cx="91440" cy="91440"/>
          </a:xfrm>
          <a:prstGeom prst="rect">
            <a:avLst/>
          </a:prstGeom>
          <a:solidFill>
            <a:srgbClr val="D4D2AC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D4D2AC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D0C0BAA-598F-4384-9EBE-EC0A10E36FF6}"/>
              </a:ext>
            </a:extLst>
          </p:cNvPr>
          <p:cNvSpPr/>
          <p:nvPr/>
        </p:nvSpPr>
        <p:spPr>
          <a:xfrm>
            <a:off x="8743520" y="3153784"/>
            <a:ext cx="91440" cy="9144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51ECC76-46FA-4628-A8D2-22082377B4B9}"/>
              </a:ext>
            </a:extLst>
          </p:cNvPr>
          <p:cNvSpPr/>
          <p:nvPr/>
        </p:nvSpPr>
        <p:spPr>
          <a:xfrm>
            <a:off x="8220410" y="3822945"/>
            <a:ext cx="91440" cy="91440"/>
          </a:xfrm>
          <a:prstGeom prst="rect">
            <a:avLst/>
          </a:prstGeom>
          <a:solidFill>
            <a:srgbClr val="B7B475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B7B475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9C4D5E6-5D58-47B6-B5F5-E129E042A04B}"/>
              </a:ext>
            </a:extLst>
          </p:cNvPr>
          <p:cNvSpPr/>
          <p:nvPr/>
        </p:nvSpPr>
        <p:spPr>
          <a:xfrm>
            <a:off x="8738757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768482A-9020-4FD2-B739-A8F89FDFF27F}"/>
              </a:ext>
            </a:extLst>
          </p:cNvPr>
          <p:cNvSpPr/>
          <p:nvPr/>
        </p:nvSpPr>
        <p:spPr>
          <a:xfrm>
            <a:off x="8220410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171D74B-A40C-4FDE-A2A0-1101B3D5EAC1}"/>
              </a:ext>
            </a:extLst>
          </p:cNvPr>
          <p:cNvSpPr/>
          <p:nvPr/>
        </p:nvSpPr>
        <p:spPr>
          <a:xfrm>
            <a:off x="8743518" y="448827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E6F431D-1A6C-4A16-87D2-758F390F8CAD}"/>
              </a:ext>
            </a:extLst>
          </p:cNvPr>
          <p:cNvSpPr/>
          <p:nvPr/>
        </p:nvSpPr>
        <p:spPr>
          <a:xfrm>
            <a:off x="7196280" y="1153537"/>
            <a:ext cx="91440" cy="9144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667C8E8-31C5-4D76-A09D-D207F9ECB19E}"/>
              </a:ext>
            </a:extLst>
          </p:cNvPr>
          <p:cNvSpPr/>
          <p:nvPr/>
        </p:nvSpPr>
        <p:spPr>
          <a:xfrm>
            <a:off x="7709864" y="1153537"/>
            <a:ext cx="9144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tx1">
                <a:lumMod val="75000"/>
                <a:lumOff val="2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67D2A99-3C82-4787-A59A-96EC33F14E6D}"/>
              </a:ext>
            </a:extLst>
          </p:cNvPr>
          <p:cNvSpPr/>
          <p:nvPr/>
        </p:nvSpPr>
        <p:spPr>
          <a:xfrm>
            <a:off x="7196280" y="1820286"/>
            <a:ext cx="91440" cy="9144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9221E6F-6D93-427F-AF18-456412D0B8FC}"/>
              </a:ext>
            </a:extLst>
          </p:cNvPr>
          <p:cNvSpPr/>
          <p:nvPr/>
        </p:nvSpPr>
        <p:spPr>
          <a:xfrm>
            <a:off x="7719390" y="1820286"/>
            <a:ext cx="91440" cy="91440"/>
          </a:xfrm>
          <a:prstGeom prst="rect">
            <a:avLst/>
          </a:prstGeom>
          <a:solidFill>
            <a:srgbClr val="6C7394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6C7394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2F2BC51-4A42-4BC4-A577-BDABCA2820E8}"/>
              </a:ext>
            </a:extLst>
          </p:cNvPr>
          <p:cNvSpPr/>
          <p:nvPr/>
        </p:nvSpPr>
        <p:spPr>
          <a:xfrm>
            <a:off x="8743520" y="1820286"/>
            <a:ext cx="91440" cy="91440"/>
          </a:xfrm>
          <a:prstGeom prst="rect">
            <a:avLst/>
          </a:prstGeom>
          <a:solidFill>
            <a:srgbClr val="FFFF66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FFFF66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4CBE5E3-483A-4B59-BD56-8ECB56816A31}"/>
              </a:ext>
            </a:extLst>
          </p:cNvPr>
          <p:cNvSpPr/>
          <p:nvPr/>
        </p:nvSpPr>
        <p:spPr>
          <a:xfrm>
            <a:off x="9252341" y="3153784"/>
            <a:ext cx="91440" cy="91440"/>
          </a:xfrm>
          <a:prstGeom prst="rect">
            <a:avLst/>
          </a:prstGeom>
          <a:solidFill>
            <a:srgbClr val="9788AC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9788AC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D2ADF7E-21A6-440F-8438-3882C7473058}"/>
              </a:ext>
            </a:extLst>
          </p:cNvPr>
          <p:cNvSpPr/>
          <p:nvPr/>
        </p:nvSpPr>
        <p:spPr>
          <a:xfrm>
            <a:off x="9252341" y="382294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C839C62-F432-4522-BD30-5CA8A8FC4C7C}"/>
              </a:ext>
            </a:extLst>
          </p:cNvPr>
          <p:cNvSpPr/>
          <p:nvPr/>
        </p:nvSpPr>
        <p:spPr>
          <a:xfrm>
            <a:off x="9257102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1336282-1CDB-49F8-81D7-D0E9FBC2D49B}"/>
              </a:ext>
            </a:extLst>
          </p:cNvPr>
          <p:cNvSpPr/>
          <p:nvPr/>
        </p:nvSpPr>
        <p:spPr>
          <a:xfrm>
            <a:off x="9770686" y="448969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7538908-9EFF-4C64-B70A-C1F40976473E}"/>
              </a:ext>
            </a:extLst>
          </p:cNvPr>
          <p:cNvSpPr/>
          <p:nvPr/>
        </p:nvSpPr>
        <p:spPr>
          <a:xfrm>
            <a:off x="8743520" y="2605498"/>
            <a:ext cx="91440" cy="91440"/>
          </a:xfrm>
          <a:prstGeom prst="rect">
            <a:avLst/>
          </a:prstGeom>
          <a:solidFill>
            <a:srgbClr val="E4360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E4360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11EED0F-EEA4-4433-BA58-ACF7D90CD588}"/>
              </a:ext>
            </a:extLst>
          </p:cNvPr>
          <p:cNvSpPr/>
          <p:nvPr/>
        </p:nvSpPr>
        <p:spPr>
          <a:xfrm>
            <a:off x="8743520" y="2487035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E32C9F3-340C-4848-96CF-46C1322FF303}"/>
              </a:ext>
            </a:extLst>
          </p:cNvPr>
          <p:cNvSpPr/>
          <p:nvPr/>
        </p:nvSpPr>
        <p:spPr>
          <a:xfrm>
            <a:off x="8220410" y="1943583"/>
            <a:ext cx="91440" cy="91440"/>
          </a:xfrm>
          <a:prstGeom prst="rect">
            <a:avLst/>
          </a:prstGeom>
          <a:solidFill>
            <a:srgbClr val="E4360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E4360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83A9941-5FD1-48B6-B0FC-1BC6A46608FD}"/>
              </a:ext>
            </a:extLst>
          </p:cNvPr>
          <p:cNvSpPr/>
          <p:nvPr/>
        </p:nvSpPr>
        <p:spPr>
          <a:xfrm>
            <a:off x="8220410" y="1820286"/>
            <a:ext cx="91440" cy="91440"/>
          </a:xfrm>
          <a:prstGeom prst="rect">
            <a:avLst/>
          </a:prstGeom>
          <a:solidFill>
            <a:srgbClr val="FFFFFF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FFFFFF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0" name="Graphic 129" descr="Atom">
            <a:extLst>
              <a:ext uri="{FF2B5EF4-FFF2-40B4-BE49-F238E27FC236}">
                <a16:creationId xmlns:a16="http://schemas.microsoft.com/office/drawing/2014/main" id="{1C581A0F-54DF-426B-BC2F-F22D4E401D3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07452" y="3253655"/>
            <a:ext cx="164592" cy="164592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4402D650-9C5E-4826-90A0-E63431200725}"/>
              </a:ext>
            </a:extLst>
          </p:cNvPr>
          <p:cNvSpPr/>
          <p:nvPr/>
        </p:nvSpPr>
        <p:spPr>
          <a:xfrm>
            <a:off x="3097588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E7CF21F-CCD4-49A6-B83C-6E43DA6F718F}"/>
              </a:ext>
            </a:extLst>
          </p:cNvPr>
          <p:cNvSpPr/>
          <p:nvPr/>
        </p:nvSpPr>
        <p:spPr>
          <a:xfrm>
            <a:off x="3611172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5842D61-A3E6-40D9-B7D3-5D31241832DC}"/>
              </a:ext>
            </a:extLst>
          </p:cNvPr>
          <p:cNvSpPr/>
          <p:nvPr/>
        </p:nvSpPr>
        <p:spPr>
          <a:xfrm>
            <a:off x="3097588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E3735A1C-D1BE-4609-9F64-B01696B7D60C}"/>
              </a:ext>
            </a:extLst>
          </p:cNvPr>
          <p:cNvSpPr/>
          <p:nvPr/>
        </p:nvSpPr>
        <p:spPr>
          <a:xfrm>
            <a:off x="3611172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86BB528D-5BBF-41CB-9AC6-737BF466E1EE}"/>
              </a:ext>
            </a:extLst>
          </p:cNvPr>
          <p:cNvSpPr/>
          <p:nvPr/>
        </p:nvSpPr>
        <p:spPr>
          <a:xfrm>
            <a:off x="4121718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5D4023F-BBCD-4172-945F-9B4DE8DECF3C}"/>
              </a:ext>
            </a:extLst>
          </p:cNvPr>
          <p:cNvSpPr/>
          <p:nvPr/>
        </p:nvSpPr>
        <p:spPr>
          <a:xfrm>
            <a:off x="4635302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E0DBFC0-8C0A-49F3-8C39-F5263B6C44F4}"/>
              </a:ext>
            </a:extLst>
          </p:cNvPr>
          <p:cNvSpPr/>
          <p:nvPr/>
        </p:nvSpPr>
        <p:spPr>
          <a:xfrm>
            <a:off x="4121718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1F47A17-798A-448B-A677-D564EDE5CDC4}"/>
              </a:ext>
            </a:extLst>
          </p:cNvPr>
          <p:cNvSpPr/>
          <p:nvPr/>
        </p:nvSpPr>
        <p:spPr>
          <a:xfrm>
            <a:off x="4635302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0800981-8A46-4819-A318-7DF23459DD6A}"/>
              </a:ext>
            </a:extLst>
          </p:cNvPr>
          <p:cNvSpPr/>
          <p:nvPr/>
        </p:nvSpPr>
        <p:spPr>
          <a:xfrm>
            <a:off x="5144124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9D09D8A-BA55-418E-89D7-2E25DE4202FA}"/>
              </a:ext>
            </a:extLst>
          </p:cNvPr>
          <p:cNvSpPr/>
          <p:nvPr/>
        </p:nvSpPr>
        <p:spPr>
          <a:xfrm>
            <a:off x="5657708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23BD432-0E07-48D5-827F-E31517BFCE71}"/>
              </a:ext>
            </a:extLst>
          </p:cNvPr>
          <p:cNvSpPr/>
          <p:nvPr/>
        </p:nvSpPr>
        <p:spPr>
          <a:xfrm>
            <a:off x="5144124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4D6A807-D05E-419C-B565-D27D8569815D}"/>
              </a:ext>
            </a:extLst>
          </p:cNvPr>
          <p:cNvSpPr/>
          <p:nvPr/>
        </p:nvSpPr>
        <p:spPr>
          <a:xfrm>
            <a:off x="5657708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9AC3AB9-23FC-4460-9B8B-3779B2230B82}"/>
              </a:ext>
            </a:extLst>
          </p:cNvPr>
          <p:cNvSpPr/>
          <p:nvPr/>
        </p:nvSpPr>
        <p:spPr>
          <a:xfrm>
            <a:off x="6168254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8DBE516-2947-495B-856A-1812B8E49A6C}"/>
              </a:ext>
            </a:extLst>
          </p:cNvPr>
          <p:cNvSpPr/>
          <p:nvPr/>
        </p:nvSpPr>
        <p:spPr>
          <a:xfrm>
            <a:off x="6681838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6873A37B-70B9-4BBA-8AC0-DD0C8450EF13}"/>
              </a:ext>
            </a:extLst>
          </p:cNvPr>
          <p:cNvSpPr/>
          <p:nvPr/>
        </p:nvSpPr>
        <p:spPr>
          <a:xfrm>
            <a:off x="6168254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B486917-4645-498E-A7BF-58268CCE6754}"/>
              </a:ext>
            </a:extLst>
          </p:cNvPr>
          <p:cNvSpPr/>
          <p:nvPr/>
        </p:nvSpPr>
        <p:spPr>
          <a:xfrm>
            <a:off x="6681838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77C138D-7EBF-4025-B8FF-63E22974C2A8}"/>
              </a:ext>
            </a:extLst>
          </p:cNvPr>
          <p:cNvSpPr/>
          <p:nvPr/>
        </p:nvSpPr>
        <p:spPr>
          <a:xfrm>
            <a:off x="7191046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8BA56E43-BC86-4D35-A0C9-6B9B61923E74}"/>
              </a:ext>
            </a:extLst>
          </p:cNvPr>
          <p:cNvSpPr/>
          <p:nvPr/>
        </p:nvSpPr>
        <p:spPr>
          <a:xfrm>
            <a:off x="7704630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EC4F2F3-44DF-47FD-A3CF-602E62DCB2EF}"/>
              </a:ext>
            </a:extLst>
          </p:cNvPr>
          <p:cNvSpPr/>
          <p:nvPr/>
        </p:nvSpPr>
        <p:spPr>
          <a:xfrm>
            <a:off x="7191046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7E163E08-E979-401F-9C32-37FE45B11B64}"/>
              </a:ext>
            </a:extLst>
          </p:cNvPr>
          <p:cNvSpPr/>
          <p:nvPr/>
        </p:nvSpPr>
        <p:spPr>
          <a:xfrm>
            <a:off x="7704630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9BCDFC5-A9F0-4A85-B4FB-89A99B93CCB3}"/>
              </a:ext>
            </a:extLst>
          </p:cNvPr>
          <p:cNvSpPr/>
          <p:nvPr/>
        </p:nvSpPr>
        <p:spPr>
          <a:xfrm>
            <a:off x="8218214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62163235-5F42-49AB-AAAA-7B052CADFDCA}"/>
              </a:ext>
            </a:extLst>
          </p:cNvPr>
          <p:cNvSpPr/>
          <p:nvPr/>
        </p:nvSpPr>
        <p:spPr>
          <a:xfrm>
            <a:off x="8731798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96A3FCF-BDE1-413F-95B8-0221E5DDDAA5}"/>
              </a:ext>
            </a:extLst>
          </p:cNvPr>
          <p:cNvSpPr/>
          <p:nvPr/>
        </p:nvSpPr>
        <p:spPr>
          <a:xfrm>
            <a:off x="8218214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455EF13E-8406-461D-A9EF-ED82F824B94B}"/>
              </a:ext>
            </a:extLst>
          </p:cNvPr>
          <p:cNvSpPr/>
          <p:nvPr/>
        </p:nvSpPr>
        <p:spPr>
          <a:xfrm>
            <a:off x="8731798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B734BC41-69BE-4FC5-BE37-F9603CF075B9}"/>
              </a:ext>
            </a:extLst>
          </p:cNvPr>
          <p:cNvSpPr/>
          <p:nvPr/>
        </p:nvSpPr>
        <p:spPr>
          <a:xfrm>
            <a:off x="9241006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B1C6690D-B4D0-4DF2-97C1-BC4BA4A64656}"/>
              </a:ext>
            </a:extLst>
          </p:cNvPr>
          <p:cNvSpPr/>
          <p:nvPr/>
        </p:nvSpPr>
        <p:spPr>
          <a:xfrm>
            <a:off x="9754590" y="532409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6F5F04F-7AAD-4C19-BA73-86A707C7A3D6}"/>
              </a:ext>
            </a:extLst>
          </p:cNvPr>
          <p:cNvSpPr/>
          <p:nvPr/>
        </p:nvSpPr>
        <p:spPr>
          <a:xfrm>
            <a:off x="9241006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E12D197E-B686-4F96-A73A-928007924671}"/>
              </a:ext>
            </a:extLst>
          </p:cNvPr>
          <p:cNvSpPr/>
          <p:nvPr/>
        </p:nvSpPr>
        <p:spPr>
          <a:xfrm>
            <a:off x="9754590" y="5990840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0" name="Graphic 159" descr="Atom">
            <a:extLst>
              <a:ext uri="{FF2B5EF4-FFF2-40B4-BE49-F238E27FC236}">
                <a16:creationId xmlns:a16="http://schemas.microsoft.com/office/drawing/2014/main" id="{EFC8BE28-3AF3-40A8-A76C-71EA104BF14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62502" y="4592957"/>
            <a:ext cx="164592" cy="164592"/>
          </a:xfrm>
          <a:prstGeom prst="rect">
            <a:avLst/>
          </a:prstGeom>
        </p:spPr>
      </p:pic>
      <p:pic>
        <p:nvPicPr>
          <p:cNvPr id="161" name="Graphic 160" descr="Atom">
            <a:extLst>
              <a:ext uri="{FF2B5EF4-FFF2-40B4-BE49-F238E27FC236}">
                <a16:creationId xmlns:a16="http://schemas.microsoft.com/office/drawing/2014/main" id="{C935903A-0FD9-40DD-A16D-F24CC548427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74593" y="4592957"/>
            <a:ext cx="164592" cy="164592"/>
          </a:xfrm>
          <a:prstGeom prst="rect">
            <a:avLst/>
          </a:prstGeom>
        </p:spPr>
      </p:pic>
      <p:pic>
        <p:nvPicPr>
          <p:cNvPr id="162" name="Graphic 161" descr="Atom">
            <a:extLst>
              <a:ext uri="{FF2B5EF4-FFF2-40B4-BE49-F238E27FC236}">
                <a16:creationId xmlns:a16="http://schemas.microsoft.com/office/drawing/2014/main" id="{9AD55D22-38A8-43F9-B0C9-1B59B4331FE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86684" y="4592957"/>
            <a:ext cx="164592" cy="164592"/>
          </a:xfrm>
          <a:prstGeom prst="rect">
            <a:avLst/>
          </a:prstGeom>
        </p:spPr>
      </p:pic>
      <p:pic>
        <p:nvPicPr>
          <p:cNvPr id="163" name="Graphic 162" descr="Atom">
            <a:extLst>
              <a:ext uri="{FF2B5EF4-FFF2-40B4-BE49-F238E27FC236}">
                <a16:creationId xmlns:a16="http://schemas.microsoft.com/office/drawing/2014/main" id="{AB863435-F06A-454D-A927-C9624C2072D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98775" y="4592957"/>
            <a:ext cx="164592" cy="164592"/>
          </a:xfrm>
          <a:prstGeom prst="rect">
            <a:avLst/>
          </a:prstGeom>
        </p:spPr>
      </p:pic>
      <p:pic>
        <p:nvPicPr>
          <p:cNvPr id="164" name="Graphic 163" descr="Atom">
            <a:extLst>
              <a:ext uri="{FF2B5EF4-FFF2-40B4-BE49-F238E27FC236}">
                <a16:creationId xmlns:a16="http://schemas.microsoft.com/office/drawing/2014/main" id="{2B6A5542-4E6F-4C74-A81E-A46716336E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10866" y="4592957"/>
            <a:ext cx="164592" cy="164592"/>
          </a:xfrm>
          <a:prstGeom prst="rect">
            <a:avLst/>
          </a:prstGeom>
        </p:spPr>
      </p:pic>
      <p:pic>
        <p:nvPicPr>
          <p:cNvPr id="165" name="Graphic 164" descr="Atom">
            <a:extLst>
              <a:ext uri="{FF2B5EF4-FFF2-40B4-BE49-F238E27FC236}">
                <a16:creationId xmlns:a16="http://schemas.microsoft.com/office/drawing/2014/main" id="{8609AA58-FEFC-4085-A353-20456218251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22957" y="4592957"/>
            <a:ext cx="164592" cy="164592"/>
          </a:xfrm>
          <a:prstGeom prst="rect">
            <a:avLst/>
          </a:prstGeom>
        </p:spPr>
      </p:pic>
      <p:pic>
        <p:nvPicPr>
          <p:cNvPr id="166" name="Graphic 165" descr="Atom">
            <a:extLst>
              <a:ext uri="{FF2B5EF4-FFF2-40B4-BE49-F238E27FC236}">
                <a16:creationId xmlns:a16="http://schemas.microsoft.com/office/drawing/2014/main" id="{149CEDA1-3291-44E8-87FA-F7E8D21FF86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5048" y="4592957"/>
            <a:ext cx="164592" cy="164592"/>
          </a:xfrm>
          <a:prstGeom prst="rect">
            <a:avLst/>
          </a:prstGeom>
        </p:spPr>
      </p:pic>
      <p:pic>
        <p:nvPicPr>
          <p:cNvPr id="167" name="Graphic 166" descr="Atom">
            <a:extLst>
              <a:ext uri="{FF2B5EF4-FFF2-40B4-BE49-F238E27FC236}">
                <a16:creationId xmlns:a16="http://schemas.microsoft.com/office/drawing/2014/main" id="{BC550B64-3841-484E-AFFF-9D016FC0214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7139" y="4592957"/>
            <a:ext cx="164592" cy="164592"/>
          </a:xfrm>
          <a:prstGeom prst="rect">
            <a:avLst/>
          </a:prstGeom>
        </p:spPr>
      </p:pic>
      <p:pic>
        <p:nvPicPr>
          <p:cNvPr id="168" name="Graphic 167" descr="Atom">
            <a:extLst>
              <a:ext uri="{FF2B5EF4-FFF2-40B4-BE49-F238E27FC236}">
                <a16:creationId xmlns:a16="http://schemas.microsoft.com/office/drawing/2014/main" id="{1448ACAC-6BFD-40EE-AB69-F9A6FF6232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59230" y="4592957"/>
            <a:ext cx="164592" cy="164592"/>
          </a:xfrm>
          <a:prstGeom prst="rect">
            <a:avLst/>
          </a:prstGeom>
        </p:spPr>
      </p:pic>
      <p:pic>
        <p:nvPicPr>
          <p:cNvPr id="169" name="Graphic 168" descr="Atom">
            <a:extLst>
              <a:ext uri="{FF2B5EF4-FFF2-40B4-BE49-F238E27FC236}">
                <a16:creationId xmlns:a16="http://schemas.microsoft.com/office/drawing/2014/main" id="{DB128ED1-17A8-4641-B7D7-46A7DCF1A6D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71321" y="4592957"/>
            <a:ext cx="164592" cy="164592"/>
          </a:xfrm>
          <a:prstGeom prst="rect">
            <a:avLst/>
          </a:prstGeom>
        </p:spPr>
      </p:pic>
      <p:pic>
        <p:nvPicPr>
          <p:cNvPr id="170" name="Graphic 169" descr="Atom">
            <a:extLst>
              <a:ext uri="{FF2B5EF4-FFF2-40B4-BE49-F238E27FC236}">
                <a16:creationId xmlns:a16="http://schemas.microsoft.com/office/drawing/2014/main" id="{F271E9C4-D344-412D-83A4-EC9271C6E5C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83412" y="4592957"/>
            <a:ext cx="164592" cy="164592"/>
          </a:xfrm>
          <a:prstGeom prst="rect">
            <a:avLst/>
          </a:prstGeom>
        </p:spPr>
      </p:pic>
      <p:pic>
        <p:nvPicPr>
          <p:cNvPr id="171" name="Graphic 170" descr="Atom">
            <a:extLst>
              <a:ext uri="{FF2B5EF4-FFF2-40B4-BE49-F238E27FC236}">
                <a16:creationId xmlns:a16="http://schemas.microsoft.com/office/drawing/2014/main" id="{4EF69D59-1EC0-4DD4-B497-D6C59ACB7F3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95503" y="4592957"/>
            <a:ext cx="164592" cy="164592"/>
          </a:xfrm>
          <a:prstGeom prst="rect">
            <a:avLst/>
          </a:prstGeom>
        </p:spPr>
      </p:pic>
      <p:pic>
        <p:nvPicPr>
          <p:cNvPr id="172" name="Graphic 171" descr="Atom">
            <a:extLst>
              <a:ext uri="{FF2B5EF4-FFF2-40B4-BE49-F238E27FC236}">
                <a16:creationId xmlns:a16="http://schemas.microsoft.com/office/drawing/2014/main" id="{844D1AF7-2AFB-4A1F-A967-B1BA98FC93E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07594" y="4592957"/>
            <a:ext cx="164592" cy="164592"/>
          </a:xfrm>
          <a:prstGeom prst="rect">
            <a:avLst/>
          </a:prstGeom>
        </p:spPr>
      </p:pic>
      <p:pic>
        <p:nvPicPr>
          <p:cNvPr id="173" name="Graphic 172" descr="Atom">
            <a:extLst>
              <a:ext uri="{FF2B5EF4-FFF2-40B4-BE49-F238E27FC236}">
                <a16:creationId xmlns:a16="http://schemas.microsoft.com/office/drawing/2014/main" id="{99E75045-603D-45FD-A780-81A483F5E8D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19685" y="4592957"/>
            <a:ext cx="164592" cy="164592"/>
          </a:xfrm>
          <a:prstGeom prst="rect">
            <a:avLst/>
          </a:prstGeom>
        </p:spPr>
      </p:pic>
      <p:pic>
        <p:nvPicPr>
          <p:cNvPr id="174" name="Graphic 173" descr="Atom">
            <a:extLst>
              <a:ext uri="{FF2B5EF4-FFF2-40B4-BE49-F238E27FC236}">
                <a16:creationId xmlns:a16="http://schemas.microsoft.com/office/drawing/2014/main" id="{2CC4D2AE-5BB0-433A-A12C-F621FAE77FC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1776" y="4592957"/>
            <a:ext cx="164592" cy="164592"/>
          </a:xfrm>
          <a:prstGeom prst="rect">
            <a:avLst/>
          </a:prstGeom>
        </p:spPr>
      </p:pic>
      <p:pic>
        <p:nvPicPr>
          <p:cNvPr id="175" name="Graphic 174" descr="Atom">
            <a:extLst>
              <a:ext uri="{FF2B5EF4-FFF2-40B4-BE49-F238E27FC236}">
                <a16:creationId xmlns:a16="http://schemas.microsoft.com/office/drawing/2014/main" id="{839F9846-0949-488C-B5E9-E94DDE2C7B0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43864" y="4592957"/>
            <a:ext cx="164592" cy="164592"/>
          </a:xfrm>
          <a:prstGeom prst="rect">
            <a:avLst/>
          </a:prstGeom>
        </p:spPr>
      </p:pic>
      <p:pic>
        <p:nvPicPr>
          <p:cNvPr id="178" name="Graphic 177" descr="Atom">
            <a:extLst>
              <a:ext uri="{FF2B5EF4-FFF2-40B4-BE49-F238E27FC236}">
                <a16:creationId xmlns:a16="http://schemas.microsoft.com/office/drawing/2014/main" id="{B1F24D21-D347-4CD8-BAB9-12D86EFAAB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25438" y="6093940"/>
            <a:ext cx="164592" cy="164592"/>
          </a:xfrm>
          <a:prstGeom prst="rect">
            <a:avLst/>
          </a:prstGeom>
        </p:spPr>
      </p:pic>
      <p:pic>
        <p:nvPicPr>
          <p:cNvPr id="179" name="Graphic 178" descr="Atom">
            <a:extLst>
              <a:ext uri="{FF2B5EF4-FFF2-40B4-BE49-F238E27FC236}">
                <a16:creationId xmlns:a16="http://schemas.microsoft.com/office/drawing/2014/main" id="{DD9457DB-E91C-477F-B774-3FD14CCB487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7529" y="6093940"/>
            <a:ext cx="164592" cy="164592"/>
          </a:xfrm>
          <a:prstGeom prst="rect">
            <a:avLst/>
          </a:prstGeom>
        </p:spPr>
      </p:pic>
      <p:pic>
        <p:nvPicPr>
          <p:cNvPr id="180" name="Graphic 179" descr="Atom">
            <a:extLst>
              <a:ext uri="{FF2B5EF4-FFF2-40B4-BE49-F238E27FC236}">
                <a16:creationId xmlns:a16="http://schemas.microsoft.com/office/drawing/2014/main" id="{E481D9DF-0C50-4EDD-96DB-6C6D74F54F1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49620" y="6093940"/>
            <a:ext cx="164592" cy="164592"/>
          </a:xfrm>
          <a:prstGeom prst="rect">
            <a:avLst/>
          </a:prstGeom>
        </p:spPr>
      </p:pic>
      <p:pic>
        <p:nvPicPr>
          <p:cNvPr id="181" name="Graphic 180" descr="Atom">
            <a:extLst>
              <a:ext uri="{FF2B5EF4-FFF2-40B4-BE49-F238E27FC236}">
                <a16:creationId xmlns:a16="http://schemas.microsoft.com/office/drawing/2014/main" id="{1B5D5411-22C9-482C-B4CC-18011CB0A09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61711" y="6093940"/>
            <a:ext cx="164592" cy="164592"/>
          </a:xfrm>
          <a:prstGeom prst="rect">
            <a:avLst/>
          </a:prstGeom>
        </p:spPr>
      </p:pic>
      <p:pic>
        <p:nvPicPr>
          <p:cNvPr id="182" name="Graphic 181" descr="Atom">
            <a:extLst>
              <a:ext uri="{FF2B5EF4-FFF2-40B4-BE49-F238E27FC236}">
                <a16:creationId xmlns:a16="http://schemas.microsoft.com/office/drawing/2014/main" id="{CF10E883-3D37-4B86-9C72-7D76F4934B5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73802" y="6093940"/>
            <a:ext cx="164592" cy="164592"/>
          </a:xfrm>
          <a:prstGeom prst="rect">
            <a:avLst/>
          </a:prstGeom>
        </p:spPr>
      </p:pic>
      <p:pic>
        <p:nvPicPr>
          <p:cNvPr id="183" name="Graphic 182" descr="Atom">
            <a:extLst>
              <a:ext uri="{FF2B5EF4-FFF2-40B4-BE49-F238E27FC236}">
                <a16:creationId xmlns:a16="http://schemas.microsoft.com/office/drawing/2014/main" id="{0C2A6374-B4C5-488C-B14F-2C76B2BB2F8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85893" y="6093940"/>
            <a:ext cx="164592" cy="164592"/>
          </a:xfrm>
          <a:prstGeom prst="rect">
            <a:avLst/>
          </a:prstGeom>
        </p:spPr>
      </p:pic>
      <p:pic>
        <p:nvPicPr>
          <p:cNvPr id="184" name="Graphic 183" descr="Atom">
            <a:extLst>
              <a:ext uri="{FF2B5EF4-FFF2-40B4-BE49-F238E27FC236}">
                <a16:creationId xmlns:a16="http://schemas.microsoft.com/office/drawing/2014/main" id="{BFB27FE0-B7D2-4D27-9403-E3963A86DE1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97984" y="6093940"/>
            <a:ext cx="164592" cy="164592"/>
          </a:xfrm>
          <a:prstGeom prst="rect">
            <a:avLst/>
          </a:prstGeom>
        </p:spPr>
      </p:pic>
      <p:pic>
        <p:nvPicPr>
          <p:cNvPr id="185" name="Graphic 184" descr="Atom">
            <a:extLst>
              <a:ext uri="{FF2B5EF4-FFF2-40B4-BE49-F238E27FC236}">
                <a16:creationId xmlns:a16="http://schemas.microsoft.com/office/drawing/2014/main" id="{9EAB93B4-79D2-47EF-B04E-BA9698224B6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10075" y="6093940"/>
            <a:ext cx="164592" cy="164592"/>
          </a:xfrm>
          <a:prstGeom prst="rect">
            <a:avLst/>
          </a:prstGeom>
        </p:spPr>
      </p:pic>
      <p:pic>
        <p:nvPicPr>
          <p:cNvPr id="186" name="Graphic 185" descr="Atom">
            <a:extLst>
              <a:ext uri="{FF2B5EF4-FFF2-40B4-BE49-F238E27FC236}">
                <a16:creationId xmlns:a16="http://schemas.microsoft.com/office/drawing/2014/main" id="{70A74CB0-7E4E-4529-8820-4713AA3725E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22166" y="6093940"/>
            <a:ext cx="164592" cy="164592"/>
          </a:xfrm>
          <a:prstGeom prst="rect">
            <a:avLst/>
          </a:prstGeom>
        </p:spPr>
      </p:pic>
      <p:pic>
        <p:nvPicPr>
          <p:cNvPr id="187" name="Graphic 186" descr="Atom">
            <a:extLst>
              <a:ext uri="{FF2B5EF4-FFF2-40B4-BE49-F238E27FC236}">
                <a16:creationId xmlns:a16="http://schemas.microsoft.com/office/drawing/2014/main" id="{E4B03D08-8B56-4454-A0DD-7F456622416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34254" y="6093940"/>
            <a:ext cx="164592" cy="164592"/>
          </a:xfrm>
          <a:prstGeom prst="rect">
            <a:avLst/>
          </a:prstGeom>
        </p:spPr>
      </p:pic>
      <p:sp>
        <p:nvSpPr>
          <p:cNvPr id="203" name="Cloud 202">
            <a:extLst>
              <a:ext uri="{FF2B5EF4-FFF2-40B4-BE49-F238E27FC236}">
                <a16:creationId xmlns:a16="http://schemas.microsoft.com/office/drawing/2014/main" id="{6C06FE97-44D6-4542-BBD7-2393A0CB9E88}"/>
              </a:ext>
            </a:extLst>
          </p:cNvPr>
          <p:cNvSpPr/>
          <p:nvPr/>
        </p:nvSpPr>
        <p:spPr>
          <a:xfrm>
            <a:off x="8158306" y="1131599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Cloud 203">
            <a:extLst>
              <a:ext uri="{FF2B5EF4-FFF2-40B4-BE49-F238E27FC236}">
                <a16:creationId xmlns:a16="http://schemas.microsoft.com/office/drawing/2014/main" id="{1ADD0F20-78EC-4AF0-81B0-363D5FFF99E3}"/>
              </a:ext>
            </a:extLst>
          </p:cNvPr>
          <p:cNvSpPr/>
          <p:nvPr/>
        </p:nvSpPr>
        <p:spPr>
          <a:xfrm>
            <a:off x="8670369" y="1131599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Cloud 204">
            <a:extLst>
              <a:ext uri="{FF2B5EF4-FFF2-40B4-BE49-F238E27FC236}">
                <a16:creationId xmlns:a16="http://schemas.microsoft.com/office/drawing/2014/main" id="{1130F47D-DA71-4AB2-B279-F9535D94F501}"/>
              </a:ext>
            </a:extLst>
          </p:cNvPr>
          <p:cNvSpPr/>
          <p:nvPr/>
        </p:nvSpPr>
        <p:spPr>
          <a:xfrm>
            <a:off x="9182432" y="1131599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Cloud 205">
            <a:extLst>
              <a:ext uri="{FF2B5EF4-FFF2-40B4-BE49-F238E27FC236}">
                <a16:creationId xmlns:a16="http://schemas.microsoft.com/office/drawing/2014/main" id="{A4805A61-3CBC-4495-898F-5D8032276C8B}"/>
              </a:ext>
            </a:extLst>
          </p:cNvPr>
          <p:cNvSpPr/>
          <p:nvPr/>
        </p:nvSpPr>
        <p:spPr>
          <a:xfrm>
            <a:off x="9694496" y="1131599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Cloud 211">
            <a:extLst>
              <a:ext uri="{FF2B5EF4-FFF2-40B4-BE49-F238E27FC236}">
                <a16:creationId xmlns:a16="http://schemas.microsoft.com/office/drawing/2014/main" id="{C511E01B-0119-4513-9030-231B3117959F}"/>
              </a:ext>
            </a:extLst>
          </p:cNvPr>
          <p:cNvSpPr/>
          <p:nvPr/>
        </p:nvSpPr>
        <p:spPr>
          <a:xfrm>
            <a:off x="9187195" y="1799829"/>
            <a:ext cx="182880" cy="138854"/>
          </a:xfrm>
          <a:prstGeom prst="cloud">
            <a:avLst/>
          </a:prstGeom>
          <a:solidFill>
            <a:srgbClr val="DAF79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Cloud 212">
            <a:extLst>
              <a:ext uri="{FF2B5EF4-FFF2-40B4-BE49-F238E27FC236}">
                <a16:creationId xmlns:a16="http://schemas.microsoft.com/office/drawing/2014/main" id="{94589B52-8CE8-4DDF-861A-E47F297DD6F4}"/>
              </a:ext>
            </a:extLst>
          </p:cNvPr>
          <p:cNvSpPr/>
          <p:nvPr/>
        </p:nvSpPr>
        <p:spPr>
          <a:xfrm>
            <a:off x="9699259" y="1799829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Cloud 213">
            <a:extLst>
              <a:ext uri="{FF2B5EF4-FFF2-40B4-BE49-F238E27FC236}">
                <a16:creationId xmlns:a16="http://schemas.microsoft.com/office/drawing/2014/main" id="{B1F50726-354F-4C77-A23B-636BDA4668A6}"/>
              </a:ext>
            </a:extLst>
          </p:cNvPr>
          <p:cNvSpPr/>
          <p:nvPr/>
        </p:nvSpPr>
        <p:spPr>
          <a:xfrm>
            <a:off x="9699259" y="2471319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Cloud 214">
            <a:extLst>
              <a:ext uri="{FF2B5EF4-FFF2-40B4-BE49-F238E27FC236}">
                <a16:creationId xmlns:a16="http://schemas.microsoft.com/office/drawing/2014/main" id="{F586223C-1FE6-4843-A224-84319F462E78}"/>
              </a:ext>
            </a:extLst>
          </p:cNvPr>
          <p:cNvSpPr/>
          <p:nvPr/>
        </p:nvSpPr>
        <p:spPr>
          <a:xfrm>
            <a:off x="9704022" y="3134787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Cloud 215">
            <a:extLst>
              <a:ext uri="{FF2B5EF4-FFF2-40B4-BE49-F238E27FC236}">
                <a16:creationId xmlns:a16="http://schemas.microsoft.com/office/drawing/2014/main" id="{80A41253-4CDA-45A5-A7B6-743DED680302}"/>
              </a:ext>
            </a:extLst>
          </p:cNvPr>
          <p:cNvSpPr/>
          <p:nvPr/>
        </p:nvSpPr>
        <p:spPr>
          <a:xfrm>
            <a:off x="9704022" y="454348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Cloud 216">
            <a:extLst>
              <a:ext uri="{FF2B5EF4-FFF2-40B4-BE49-F238E27FC236}">
                <a16:creationId xmlns:a16="http://schemas.microsoft.com/office/drawing/2014/main" id="{C1E81A9D-BE9E-4517-972D-9EBE9A011CAB}"/>
              </a:ext>
            </a:extLst>
          </p:cNvPr>
          <p:cNvSpPr/>
          <p:nvPr/>
        </p:nvSpPr>
        <p:spPr>
          <a:xfrm>
            <a:off x="824770" y="451937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Cloud 217">
            <a:extLst>
              <a:ext uri="{FF2B5EF4-FFF2-40B4-BE49-F238E27FC236}">
                <a16:creationId xmlns:a16="http://schemas.microsoft.com/office/drawing/2014/main" id="{FEC270EB-B4C3-4737-AF00-F9FC4E7AC577}"/>
              </a:ext>
            </a:extLst>
          </p:cNvPr>
          <p:cNvSpPr/>
          <p:nvPr/>
        </p:nvSpPr>
        <p:spPr>
          <a:xfrm>
            <a:off x="9704022" y="3798255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Left Brace 219">
            <a:extLst>
              <a:ext uri="{FF2B5EF4-FFF2-40B4-BE49-F238E27FC236}">
                <a16:creationId xmlns:a16="http://schemas.microsoft.com/office/drawing/2014/main" id="{86C0B919-C564-46F6-9EDF-ED83443FCD36}"/>
              </a:ext>
            </a:extLst>
          </p:cNvPr>
          <p:cNvSpPr/>
          <p:nvPr/>
        </p:nvSpPr>
        <p:spPr>
          <a:xfrm>
            <a:off x="4254184" y="830385"/>
            <a:ext cx="156416" cy="688964"/>
          </a:xfrm>
          <a:prstGeom prst="leftBrac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1" name="Table 220">
            <a:extLst>
              <a:ext uri="{FF2B5EF4-FFF2-40B4-BE49-F238E27FC236}">
                <a16:creationId xmlns:a16="http://schemas.microsoft.com/office/drawing/2014/main" id="{D4A37D73-DDED-4407-B61E-436EC597F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289261"/>
              </p:ext>
            </p:extLst>
          </p:nvPr>
        </p:nvGraphicFramePr>
        <p:xfrm>
          <a:off x="4336348" y="830114"/>
          <a:ext cx="803493" cy="688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559">
                  <a:extLst>
                    <a:ext uri="{9D8B030D-6E8A-4147-A177-3AD203B41FA5}">
                      <a16:colId xmlns:a16="http://schemas.microsoft.com/office/drawing/2014/main" val="551458812"/>
                    </a:ext>
                  </a:extLst>
                </a:gridCol>
                <a:gridCol w="527934">
                  <a:extLst>
                    <a:ext uri="{9D8B030D-6E8A-4147-A177-3AD203B41FA5}">
                      <a16:colId xmlns:a16="http://schemas.microsoft.com/office/drawing/2014/main" val="2407263913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Solid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1602511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Liquid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461458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Gas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096212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Synthetic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3283023"/>
                  </a:ext>
                </a:extLst>
              </a:tr>
            </a:tbl>
          </a:graphicData>
        </a:graphic>
      </p:graphicFrame>
      <p:sp>
        <p:nvSpPr>
          <p:cNvPr id="222" name="Rectangle 221">
            <a:extLst>
              <a:ext uri="{FF2B5EF4-FFF2-40B4-BE49-F238E27FC236}">
                <a16:creationId xmlns:a16="http://schemas.microsoft.com/office/drawing/2014/main" id="{AF35F498-E5B7-427D-93A8-55D8AAB906A3}"/>
              </a:ext>
            </a:extLst>
          </p:cNvPr>
          <p:cNvSpPr/>
          <p:nvPr/>
        </p:nvSpPr>
        <p:spPr>
          <a:xfrm>
            <a:off x="4425192" y="885633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3" name="Graphic 222" descr="Atom">
            <a:extLst>
              <a:ext uri="{FF2B5EF4-FFF2-40B4-BE49-F238E27FC236}">
                <a16:creationId xmlns:a16="http://schemas.microsoft.com/office/drawing/2014/main" id="{6DAE7A09-8B9C-4FB6-A2EC-15FDEDB5BF2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00574" y="1351379"/>
            <a:ext cx="164592" cy="164592"/>
          </a:xfrm>
          <a:prstGeom prst="rect">
            <a:avLst/>
          </a:prstGeom>
        </p:spPr>
      </p:pic>
      <p:sp>
        <p:nvSpPr>
          <p:cNvPr id="225" name="Cloud 224">
            <a:extLst>
              <a:ext uri="{FF2B5EF4-FFF2-40B4-BE49-F238E27FC236}">
                <a16:creationId xmlns:a16="http://schemas.microsoft.com/office/drawing/2014/main" id="{9B39F7FA-5413-4629-81D4-5B0A7F2BFCBA}"/>
              </a:ext>
            </a:extLst>
          </p:cNvPr>
          <p:cNvSpPr/>
          <p:nvPr/>
        </p:nvSpPr>
        <p:spPr>
          <a:xfrm>
            <a:off x="4407176" y="1207659"/>
            <a:ext cx="155448" cy="109728"/>
          </a:xfrm>
          <a:prstGeom prst="cloud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27C9E38E-3C48-4F86-8ED9-A0CA7247136C}"/>
              </a:ext>
            </a:extLst>
          </p:cNvPr>
          <p:cNvCxnSpPr>
            <a:cxnSpLocks/>
            <a:stCxn id="229" idx="3"/>
          </p:cNvCxnSpPr>
          <p:nvPr/>
        </p:nvCxnSpPr>
        <p:spPr>
          <a:xfrm flipV="1">
            <a:off x="3649145" y="1673418"/>
            <a:ext cx="215221" cy="179144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9" name="Table 228">
            <a:extLst>
              <a:ext uri="{FF2B5EF4-FFF2-40B4-BE49-F238E27FC236}">
                <a16:creationId xmlns:a16="http://schemas.microsoft.com/office/drawing/2014/main" id="{3B009743-5709-4DE2-B57C-2760205FD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89181"/>
              </p:ext>
            </p:extLst>
          </p:nvPr>
        </p:nvGraphicFramePr>
        <p:xfrm>
          <a:off x="2888401" y="1766442"/>
          <a:ext cx="760744" cy="172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008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173736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Radioactive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224" name="Graphic 223" descr="Radioactive">
            <a:extLst>
              <a:ext uri="{FF2B5EF4-FFF2-40B4-BE49-F238E27FC236}">
                <a16:creationId xmlns:a16="http://schemas.microsoft.com/office/drawing/2014/main" id="{9F258C94-E840-4196-A274-7A91D3ED96F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01436" y="1793938"/>
            <a:ext cx="118872" cy="118872"/>
          </a:xfrm>
          <a:prstGeom prst="rect">
            <a:avLst/>
          </a:prstGeom>
        </p:spPr>
      </p:pic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2BABC15F-47EA-46A2-8E35-9E84DE78621B}"/>
              </a:ext>
            </a:extLst>
          </p:cNvPr>
          <p:cNvCxnSpPr>
            <a:cxnSpLocks/>
          </p:cNvCxnSpPr>
          <p:nvPr/>
        </p:nvCxnSpPr>
        <p:spPr>
          <a:xfrm flipV="1">
            <a:off x="3990858" y="1703912"/>
            <a:ext cx="0" cy="278832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3" name="Table 232">
            <a:extLst>
              <a:ext uri="{FF2B5EF4-FFF2-40B4-BE49-F238E27FC236}">
                <a16:creationId xmlns:a16="http://schemas.microsoft.com/office/drawing/2014/main" id="{E518C3CD-E858-4BF5-9EDC-CECA453A4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114534"/>
              </p:ext>
            </p:extLst>
          </p:nvPr>
        </p:nvGraphicFramePr>
        <p:xfrm>
          <a:off x="3415709" y="1983736"/>
          <a:ext cx="688756" cy="173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007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224749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Diatomic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238" name="Graphic 237" descr="Water">
            <a:extLst>
              <a:ext uri="{FF2B5EF4-FFF2-40B4-BE49-F238E27FC236}">
                <a16:creationId xmlns:a16="http://schemas.microsoft.com/office/drawing/2014/main" id="{8E7A6473-DEDD-43D4-ACA2-0858D994C18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46302" y="2455432"/>
            <a:ext cx="150066" cy="150066"/>
          </a:xfrm>
          <a:prstGeom prst="rect">
            <a:avLst/>
          </a:prstGeom>
        </p:spPr>
      </p:pic>
      <p:pic>
        <p:nvPicPr>
          <p:cNvPr id="239" name="Graphic 238" descr="Water">
            <a:extLst>
              <a:ext uri="{FF2B5EF4-FFF2-40B4-BE49-F238E27FC236}">
                <a16:creationId xmlns:a16="http://schemas.microsoft.com/office/drawing/2014/main" id="{C24E03DB-2978-49B1-8B02-ED025147B6C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02712" y="1016076"/>
            <a:ext cx="150066" cy="150066"/>
          </a:xfrm>
          <a:prstGeom prst="rect">
            <a:avLst/>
          </a:prstGeom>
        </p:spPr>
      </p:pic>
      <p:grpSp>
        <p:nvGrpSpPr>
          <p:cNvPr id="242" name="Group 241">
            <a:extLst>
              <a:ext uri="{FF2B5EF4-FFF2-40B4-BE49-F238E27FC236}">
                <a16:creationId xmlns:a16="http://schemas.microsoft.com/office/drawing/2014/main" id="{EDE42ABF-1980-4DFF-AFD9-C091A14F1FD0}"/>
              </a:ext>
            </a:extLst>
          </p:cNvPr>
          <p:cNvGrpSpPr/>
          <p:nvPr/>
        </p:nvGrpSpPr>
        <p:grpSpPr>
          <a:xfrm>
            <a:off x="8051766" y="1648029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0F1608BE-1EFD-4689-8FC2-DAD55FFEEA2A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9760D8EC-917D-4925-9887-3715510CA062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FE7FD4B2-9499-46E8-8819-CCAABB2BD383}"/>
              </a:ext>
            </a:extLst>
          </p:cNvPr>
          <p:cNvGrpSpPr/>
          <p:nvPr/>
        </p:nvGrpSpPr>
        <p:grpSpPr>
          <a:xfrm>
            <a:off x="8551256" y="1648029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2B519650-0517-4D15-BE6A-66D2531CAEB5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59FC9FBB-2C4C-4EAC-8BE3-4D390370CDB0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A6EBB981-6EEE-4AB6-A310-6448203F2C72}"/>
              </a:ext>
            </a:extLst>
          </p:cNvPr>
          <p:cNvGrpSpPr/>
          <p:nvPr/>
        </p:nvGrpSpPr>
        <p:grpSpPr>
          <a:xfrm>
            <a:off x="9085472" y="1648029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B630CD08-A332-4CC4-B464-063CE09DD678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8DB5E66B-0580-4AC7-8F8C-FEACA2FCF437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EA70DA1-DEFA-4534-BA0C-A1040623F712}"/>
              </a:ext>
            </a:extLst>
          </p:cNvPr>
          <p:cNvGrpSpPr/>
          <p:nvPr/>
        </p:nvGrpSpPr>
        <p:grpSpPr>
          <a:xfrm>
            <a:off x="9085472" y="2316904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17849C6C-9D78-4E40-9438-6A27C35F6353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066FECCC-FA1E-4627-851C-418FF8BF15F7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FE867B7B-4EBE-4AA3-A186-EA11B064D875}"/>
              </a:ext>
            </a:extLst>
          </p:cNvPr>
          <p:cNvGrpSpPr/>
          <p:nvPr/>
        </p:nvGrpSpPr>
        <p:grpSpPr>
          <a:xfrm>
            <a:off x="9085472" y="2985779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BC52B4F4-8B18-42F9-8848-40ABC42BEE0E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83A5EB61-C9A8-45A2-B704-F9EFC4C665A8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0C8ECBFE-90A9-4349-8902-AB140C2F01A9}"/>
              </a:ext>
            </a:extLst>
          </p:cNvPr>
          <p:cNvGrpSpPr/>
          <p:nvPr/>
        </p:nvGrpSpPr>
        <p:grpSpPr>
          <a:xfrm>
            <a:off x="9083655" y="3650129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A4FCB2AE-55C4-4A61-BC69-3EA500E2FBC1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8E5A98B1-2853-4939-9CB1-53D4907C0A95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91719426-ADAA-4B89-A4D2-2BB68B9160A5}"/>
              </a:ext>
            </a:extLst>
          </p:cNvPr>
          <p:cNvGrpSpPr/>
          <p:nvPr/>
        </p:nvGrpSpPr>
        <p:grpSpPr>
          <a:xfrm>
            <a:off x="3919380" y="2034028"/>
            <a:ext cx="146304" cy="73152"/>
            <a:chOff x="7855824" y="2570707"/>
            <a:chExt cx="146304" cy="73152"/>
          </a:xfrm>
        </p:grpSpPr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163B679C-815A-4293-8C25-4776224D2725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9FA426C6-3F7D-4660-9E43-E55EE073DB8B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D74E41AC-F8B0-4408-9FA0-73FC70BF8D8F}"/>
              </a:ext>
            </a:extLst>
          </p:cNvPr>
          <p:cNvGrpSpPr/>
          <p:nvPr/>
        </p:nvGrpSpPr>
        <p:grpSpPr>
          <a:xfrm>
            <a:off x="694833" y="976678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A5809FCD-B372-4850-93F5-0F4380CB7E72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54EA813F-7303-467E-9AA5-10207B5329CD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65" name="Graphic 264" descr="Water">
            <a:extLst>
              <a:ext uri="{FF2B5EF4-FFF2-40B4-BE49-F238E27FC236}">
                <a16:creationId xmlns:a16="http://schemas.microsoft.com/office/drawing/2014/main" id="{6C47B13D-2281-49EA-A718-67E2FC6853A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696597" y="3786384"/>
            <a:ext cx="150066" cy="150066"/>
          </a:xfrm>
          <a:prstGeom prst="rect">
            <a:avLst/>
          </a:prstGeom>
        </p:spPr>
      </p:pic>
      <p:pic>
        <p:nvPicPr>
          <p:cNvPr id="226" name="Graphic 226" descr="Radioactive">
            <a:extLst>
              <a:ext uri="{FF2B5EF4-FFF2-40B4-BE49-F238E27FC236}">
                <a16:creationId xmlns:a16="http://schemas.microsoft.com/office/drawing/2014/main" id="{3AC0B304-4440-460A-8C9F-F6D9D53A01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19576" y="4294013"/>
            <a:ext cx="118872" cy="118872"/>
          </a:xfrm>
          <a:prstGeom prst="rect">
            <a:avLst/>
          </a:prstGeom>
        </p:spPr>
      </p:pic>
      <p:pic>
        <p:nvPicPr>
          <p:cNvPr id="227" name="Graphic 229" descr="Radioactive">
            <a:extLst>
              <a:ext uri="{FF2B5EF4-FFF2-40B4-BE49-F238E27FC236}">
                <a16:creationId xmlns:a16="http://schemas.microsoft.com/office/drawing/2014/main" id="{6FE877B3-54A9-4B3B-92A7-32D57B2504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31560" y="4294013"/>
            <a:ext cx="118872" cy="118872"/>
          </a:xfrm>
          <a:prstGeom prst="rect">
            <a:avLst/>
          </a:prstGeom>
        </p:spPr>
      </p:pic>
      <p:pic>
        <p:nvPicPr>
          <p:cNvPr id="230" name="Graphic 230" descr="Radioactive">
            <a:extLst>
              <a:ext uri="{FF2B5EF4-FFF2-40B4-BE49-F238E27FC236}">
                <a16:creationId xmlns:a16="http://schemas.microsoft.com/office/drawing/2014/main" id="{A4136446-3C07-4888-9275-8E92C6D9474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43551" y="4294013"/>
            <a:ext cx="118872" cy="118872"/>
          </a:xfrm>
          <a:prstGeom prst="rect">
            <a:avLst/>
          </a:prstGeom>
        </p:spPr>
      </p:pic>
      <p:sp>
        <p:nvSpPr>
          <p:cNvPr id="2" name="Cube 1">
            <a:extLst>
              <a:ext uri="{FF2B5EF4-FFF2-40B4-BE49-F238E27FC236}">
                <a16:creationId xmlns:a16="http://schemas.microsoft.com/office/drawing/2014/main" id="{DAEE4D51-929E-4F5F-B740-FEB33E851F18}"/>
              </a:ext>
            </a:extLst>
          </p:cNvPr>
          <p:cNvSpPr/>
          <p:nvPr/>
        </p:nvSpPr>
        <p:spPr>
          <a:xfrm>
            <a:off x="5314061" y="1619011"/>
            <a:ext cx="398698" cy="185788"/>
          </a:xfrm>
          <a:prstGeom prst="cub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1" name="Cube 230">
            <a:extLst>
              <a:ext uri="{FF2B5EF4-FFF2-40B4-BE49-F238E27FC236}">
                <a16:creationId xmlns:a16="http://schemas.microsoft.com/office/drawing/2014/main" id="{D522FA10-963D-42A6-B2F5-26AADEDC5208}"/>
              </a:ext>
            </a:extLst>
          </p:cNvPr>
          <p:cNvSpPr/>
          <p:nvPr/>
        </p:nvSpPr>
        <p:spPr>
          <a:xfrm>
            <a:off x="5314061" y="1482578"/>
            <a:ext cx="398698" cy="18578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4" name="Cube 233">
            <a:extLst>
              <a:ext uri="{FF2B5EF4-FFF2-40B4-BE49-F238E27FC236}">
                <a16:creationId xmlns:a16="http://schemas.microsoft.com/office/drawing/2014/main" id="{9189677B-68E4-4864-A71A-F9D27B30E4A5}"/>
              </a:ext>
            </a:extLst>
          </p:cNvPr>
          <p:cNvSpPr/>
          <p:nvPr/>
        </p:nvSpPr>
        <p:spPr>
          <a:xfrm>
            <a:off x="5314061" y="1345362"/>
            <a:ext cx="398698" cy="185788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5" name="Cube 234">
            <a:extLst>
              <a:ext uri="{FF2B5EF4-FFF2-40B4-BE49-F238E27FC236}">
                <a16:creationId xmlns:a16="http://schemas.microsoft.com/office/drawing/2014/main" id="{FB30BD0E-D614-4C52-9201-3CC66AACD414}"/>
              </a:ext>
            </a:extLst>
          </p:cNvPr>
          <p:cNvSpPr/>
          <p:nvPr/>
        </p:nvSpPr>
        <p:spPr>
          <a:xfrm>
            <a:off x="5314061" y="1208929"/>
            <a:ext cx="398698" cy="185788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05F8EF-121F-464E-9103-7C214D8C0016}"/>
              </a:ext>
            </a:extLst>
          </p:cNvPr>
          <p:cNvSpPr txBox="1"/>
          <p:nvPr/>
        </p:nvSpPr>
        <p:spPr>
          <a:xfrm>
            <a:off x="5641074" y="1219509"/>
            <a:ext cx="659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Metal</a:t>
            </a:r>
          </a:p>
          <a:p>
            <a:r>
              <a:rPr lang="en-CA" sz="800" dirty="0"/>
              <a:t>Metalloid</a:t>
            </a:r>
          </a:p>
          <a:p>
            <a:r>
              <a:rPr lang="en-CA" sz="800" dirty="0"/>
              <a:t>Non-Metal</a:t>
            </a:r>
          </a:p>
          <a:p>
            <a:r>
              <a:rPr lang="en-CA" sz="800" dirty="0"/>
              <a:t>Recently Observed</a:t>
            </a: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B68908E9-6357-4FD1-AE11-84DA10728C36}"/>
              </a:ext>
            </a:extLst>
          </p:cNvPr>
          <p:cNvGrpSpPr/>
          <p:nvPr/>
        </p:nvGrpSpPr>
        <p:grpSpPr>
          <a:xfrm>
            <a:off x="9113989" y="4304363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6B9709D5-1ACE-4B58-9D0F-C00065BC932F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3249B6BA-57E8-4BF7-8B02-4B1754F246D8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6968285E-A42C-4934-80BE-E1141E3676C4}"/>
              </a:ext>
            </a:extLst>
          </p:cNvPr>
          <p:cNvSpPr txBox="1"/>
          <p:nvPr/>
        </p:nvSpPr>
        <p:spPr>
          <a:xfrm>
            <a:off x="1516783" y="6845857"/>
            <a:ext cx="681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Mass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83FBFA55-2428-4D56-9B87-7B4B5F16570B}"/>
              </a:ext>
            </a:extLst>
          </p:cNvPr>
          <p:cNvSpPr txBox="1"/>
          <p:nvPr/>
        </p:nvSpPr>
        <p:spPr>
          <a:xfrm>
            <a:off x="4214631" y="6844826"/>
            <a:ext cx="102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Moles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172C193C-29E0-4EF6-A6A3-52102A0B3C53}"/>
              </a:ext>
            </a:extLst>
          </p:cNvPr>
          <p:cNvSpPr txBox="1"/>
          <p:nvPr/>
        </p:nvSpPr>
        <p:spPr>
          <a:xfrm>
            <a:off x="7067448" y="6844826"/>
            <a:ext cx="2674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Representative Particles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E3425A60-06A3-4746-8E77-39ED36AF228A}"/>
              </a:ext>
            </a:extLst>
          </p:cNvPr>
          <p:cNvSpPr txBox="1"/>
          <p:nvPr/>
        </p:nvSpPr>
        <p:spPr>
          <a:xfrm>
            <a:off x="2697752" y="7082057"/>
            <a:ext cx="8911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b="1" dirty="0"/>
              <a:t>x Molar Mass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4FEFA609-F400-4D9E-AE48-BB1C7BD4866D}"/>
                  </a:ext>
                </a:extLst>
              </p:cNvPr>
              <p:cNvSpPr txBox="1"/>
              <p:nvPr/>
            </p:nvSpPr>
            <p:spPr>
              <a:xfrm>
                <a:off x="2644096" y="6756795"/>
                <a:ext cx="89111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sz="9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CA" sz="900" b="1" dirty="0"/>
                  <a:t> Molar Mass</a:t>
                </a:r>
              </a:p>
            </p:txBody>
          </p:sp>
        </mc:Choice>
        <mc:Fallback xmlns=""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4FEFA609-F400-4D9E-AE48-BB1C7BD48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096" y="6756795"/>
                <a:ext cx="891111" cy="230832"/>
              </a:xfrm>
              <a:prstGeom prst="rect">
                <a:avLst/>
              </a:prstGeom>
              <a:blipFill>
                <a:blip r:embed="rId12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3" name="TextBox 272">
                <a:extLst>
                  <a:ext uri="{FF2B5EF4-FFF2-40B4-BE49-F238E27FC236}">
                    <a16:creationId xmlns:a16="http://schemas.microsoft.com/office/drawing/2014/main" id="{F87BA31F-84DF-4B01-8552-2150491C3CE0}"/>
                  </a:ext>
                </a:extLst>
              </p:cNvPr>
              <p:cNvSpPr txBox="1"/>
              <p:nvPr/>
            </p:nvSpPr>
            <p:spPr>
              <a:xfrm>
                <a:off x="5343688" y="7082057"/>
                <a:ext cx="1832012" cy="241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sz="9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𝐀𝐯𝐨𝐠𝐚𝐫𝐝</m:t>
                    </m:r>
                    <m:sSup>
                      <m:sSupPr>
                        <m:ctrlPr>
                          <a:rPr lang="en-CA" sz="9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9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𝐨</m:t>
                        </m:r>
                      </m:e>
                      <m:sup>
                        <m:r>
                          <a:rPr lang="en-CA" sz="9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𝐬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# (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𝟎𝟐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𝐱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CA" sz="9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9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CA" sz="9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𝟐𝟑</m:t>
                        </m:r>
                      </m:sup>
                    </m:sSup>
                  </m:oMath>
                </a14:m>
                <a:r>
                  <a:rPr lang="en-CA" sz="900" b="1" dirty="0">
                    <a:cs typeface="Calibri" panose="020F050202020403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73" name="TextBox 272">
                <a:extLst>
                  <a:ext uri="{FF2B5EF4-FFF2-40B4-BE49-F238E27FC236}">
                    <a16:creationId xmlns:a16="http://schemas.microsoft.com/office/drawing/2014/main" id="{F87BA31F-84DF-4B01-8552-2150491C3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688" y="7082057"/>
                <a:ext cx="1832012" cy="241669"/>
              </a:xfrm>
              <a:prstGeom prst="rect">
                <a:avLst/>
              </a:prstGeom>
              <a:blipFill>
                <a:blip r:embed="rId13"/>
                <a:stretch>
                  <a:fillRect b="-1025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4" name="TextBox 273">
                <a:extLst>
                  <a:ext uri="{FF2B5EF4-FFF2-40B4-BE49-F238E27FC236}">
                    <a16:creationId xmlns:a16="http://schemas.microsoft.com/office/drawing/2014/main" id="{469911A0-E5A4-4780-8718-3609224E1647}"/>
                  </a:ext>
                </a:extLst>
              </p:cNvPr>
              <p:cNvSpPr txBox="1"/>
              <p:nvPr/>
            </p:nvSpPr>
            <p:spPr>
              <a:xfrm>
                <a:off x="5375001" y="6732879"/>
                <a:ext cx="1816045" cy="241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9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CA" sz="9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𝐀𝐯𝐨𝐠𝐚𝐫𝐝</m:t>
                    </m:r>
                    <m:sSup>
                      <m:sSupPr>
                        <m:ctrlPr>
                          <a:rPr lang="en-CA" sz="9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9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𝐨</m:t>
                        </m:r>
                      </m:e>
                      <m:sup>
                        <m:r>
                          <a:rPr lang="en-CA" sz="9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𝐬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# (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𝟎𝟐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𝐱</m:t>
                    </m:r>
                    <m:r>
                      <a:rPr lang="en-CA" sz="9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CA" sz="9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9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CA" sz="9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𝟐𝟑</m:t>
                        </m:r>
                      </m:sup>
                    </m:sSup>
                  </m:oMath>
                </a14:m>
                <a:r>
                  <a:rPr lang="en-CA" sz="900" b="1" dirty="0">
                    <a:cs typeface="Calibri" panose="020F050202020403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74" name="TextBox 273">
                <a:extLst>
                  <a:ext uri="{FF2B5EF4-FFF2-40B4-BE49-F238E27FC236}">
                    <a16:creationId xmlns:a16="http://schemas.microsoft.com/office/drawing/2014/main" id="{469911A0-E5A4-4780-8718-3609224E1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001" y="6732879"/>
                <a:ext cx="1816045" cy="241669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4C55BE2F-920E-461F-AA53-6BB5824534D4}"/>
              </a:ext>
            </a:extLst>
          </p:cNvPr>
          <p:cNvCxnSpPr>
            <a:cxnSpLocks/>
          </p:cNvCxnSpPr>
          <p:nvPr/>
        </p:nvCxnSpPr>
        <p:spPr>
          <a:xfrm>
            <a:off x="2222660" y="6958837"/>
            <a:ext cx="1860515" cy="8811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>
            <a:extLst>
              <a:ext uri="{FF2B5EF4-FFF2-40B4-BE49-F238E27FC236}">
                <a16:creationId xmlns:a16="http://schemas.microsoft.com/office/drawing/2014/main" id="{0337F6AF-1B00-439C-AC5E-F29ACDEC596C}"/>
              </a:ext>
            </a:extLst>
          </p:cNvPr>
          <p:cNvCxnSpPr/>
          <p:nvPr/>
        </p:nvCxnSpPr>
        <p:spPr>
          <a:xfrm>
            <a:off x="5055534" y="6966228"/>
            <a:ext cx="1899296" cy="8811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>
            <a:extLst>
              <a:ext uri="{FF2B5EF4-FFF2-40B4-BE49-F238E27FC236}">
                <a16:creationId xmlns:a16="http://schemas.microsoft.com/office/drawing/2014/main" id="{D1987798-2046-4464-B4E8-BA70B79E6D37}"/>
              </a:ext>
            </a:extLst>
          </p:cNvPr>
          <p:cNvCxnSpPr>
            <a:cxnSpLocks/>
          </p:cNvCxnSpPr>
          <p:nvPr/>
        </p:nvCxnSpPr>
        <p:spPr>
          <a:xfrm flipH="1" flipV="1">
            <a:off x="5061968" y="7110668"/>
            <a:ext cx="1892862" cy="17018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2C8F836D-A5A3-4261-A03B-03B7D01041E8}"/>
              </a:ext>
            </a:extLst>
          </p:cNvPr>
          <p:cNvCxnSpPr>
            <a:cxnSpLocks/>
          </p:cNvCxnSpPr>
          <p:nvPr/>
        </p:nvCxnSpPr>
        <p:spPr>
          <a:xfrm flipH="1" flipV="1">
            <a:off x="2205680" y="7082260"/>
            <a:ext cx="1892862" cy="17018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68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59F943-5FB8-4047-B343-7DC3BB0A3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11645"/>
              </p:ext>
            </p:extLst>
          </p:nvPr>
        </p:nvGraphicFramePr>
        <p:xfrm>
          <a:off x="3254599" y="6441790"/>
          <a:ext cx="2743200" cy="111252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 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Ammonium,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NH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Hydronium,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17582C-CBB8-46B1-8D77-FE2EEE7C2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903918"/>
              </p:ext>
            </p:extLst>
          </p:nvPr>
        </p:nvGraphicFramePr>
        <p:xfrm>
          <a:off x="390198" y="1251992"/>
          <a:ext cx="2743200" cy="630428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 Anions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Acetate,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Bicarbonate,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HCO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Bisulfate,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HSO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Bisulfite,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HSO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Cyanide,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CN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Hydroxide,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OH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Hypochlorite,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Iodate,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931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47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524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Perchlorate,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499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Permanganate,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MnO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Thiocyanate,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SCN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65529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49BFC1-8AAF-4FA6-8F5B-C24FC0A3C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889574"/>
              </p:ext>
            </p:extLst>
          </p:nvPr>
        </p:nvGraphicFramePr>
        <p:xfrm>
          <a:off x="3257223" y="261010"/>
          <a:ext cx="2743200" cy="407924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 Anions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Carbonate,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Dichromate,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Oxalate,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Peroxide,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Selenate</a:t>
                      </a: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Silicate,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Sulfite,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Thiosulfate, 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239BD2-4CD5-4F92-8613-647B6634A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002762"/>
              </p:ext>
            </p:extLst>
          </p:nvPr>
        </p:nvGraphicFramePr>
        <p:xfrm>
          <a:off x="3254599" y="4463920"/>
          <a:ext cx="2743200" cy="18542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766337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 Anions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4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Arsenate,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62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Arsenite</a:t>
                      </a: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09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Phosphate,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6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Phosphite</a:t>
                      </a: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58278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18A6BB7-BEDF-4279-ABA8-D6211DD18098}"/>
              </a:ext>
            </a:extLst>
          </p:cNvPr>
          <p:cNvSpPr txBox="1"/>
          <p:nvPr/>
        </p:nvSpPr>
        <p:spPr>
          <a:xfrm>
            <a:off x="390198" y="337210"/>
            <a:ext cx="274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Common Polyatomic Ions and Charges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8BCEA3-0EAA-4D4E-873A-89AF71147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173272"/>
              </p:ext>
            </p:extLst>
          </p:nvPr>
        </p:nvGraphicFramePr>
        <p:xfrm>
          <a:off x="6510665" y="261011"/>
          <a:ext cx="1133474" cy="3463922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396755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  <a:gridCol w="736719">
                  <a:extLst>
                    <a:ext uri="{9D8B030D-6E8A-4147-A177-3AD203B41FA5}">
                      <a16:colId xmlns:a16="http://schemas.microsoft.com/office/drawing/2014/main" val="4244893909"/>
                    </a:ext>
                  </a:extLst>
                </a:gridCol>
              </a:tblGrid>
              <a:tr h="343272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Prefixes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Mono-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Tri-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Tetra-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Penta- 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Hexa-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Hepta</a:t>
                      </a:r>
                      <a:r>
                        <a:rPr lang="en-US" sz="1400" b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lang="en-US" sz="140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Octa-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Nona-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Deca</a:t>
                      </a:r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D03876F-CA71-49DB-B3D7-B7A13576E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608326"/>
              </p:ext>
            </p:extLst>
          </p:nvPr>
        </p:nvGraphicFramePr>
        <p:xfrm>
          <a:off x="6510664" y="3858287"/>
          <a:ext cx="1133475" cy="3697985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396755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  <a:gridCol w="736720">
                  <a:extLst>
                    <a:ext uri="{9D8B030D-6E8A-4147-A177-3AD203B41FA5}">
                      <a16:colId xmlns:a16="http://schemas.microsoft.com/office/drawing/2014/main" val="4244893909"/>
                    </a:ext>
                  </a:extLst>
                </a:gridCol>
              </a:tblGrid>
              <a:tr h="590435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Roman Numerals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IX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6E35F6F-551E-441C-BD63-8040A56C5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646693"/>
              </p:ext>
            </p:extLst>
          </p:nvPr>
        </p:nvGraphicFramePr>
        <p:xfrm>
          <a:off x="8154381" y="596989"/>
          <a:ext cx="1419225" cy="563118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496778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  <a:gridCol w="922447">
                  <a:extLst>
                    <a:ext uri="{9D8B030D-6E8A-4147-A177-3AD203B41FA5}">
                      <a16:colId xmlns:a16="http://schemas.microsoft.com/office/drawing/2014/main" val="4244893909"/>
                    </a:ext>
                  </a:extLst>
                </a:gridCol>
              </a:tblGrid>
              <a:tr h="19064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Metals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Lithium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Strontium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Calcium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Sodium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Mg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Magnesium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Aluminum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Zinc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Iron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Cd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Cadmium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22208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Cobalt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006638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Nickel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67820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89416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Pb</a:t>
                      </a:r>
                      <a:endParaRPr lang="en-US" sz="105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Lead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36533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Hydrogen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67289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Sb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Antimony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428123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Arsenic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41705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Bismuth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86412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Copper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77250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Hg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Mercury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209291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Ag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Silver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931431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Pd</a:t>
                      </a:r>
                      <a:endParaRPr lang="en-US" sz="105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Palladium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50191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Pt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Platinum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93350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Gold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7539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AD5539F-94A6-438B-9DE6-208B560E7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81989"/>
              </p:ext>
            </p:extLst>
          </p:nvPr>
        </p:nvGraphicFramePr>
        <p:xfrm>
          <a:off x="8154381" y="6228169"/>
          <a:ext cx="1419225" cy="13335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496778">
                  <a:extLst>
                    <a:ext uri="{9D8B030D-6E8A-4147-A177-3AD203B41FA5}">
                      <a16:colId xmlns:a16="http://schemas.microsoft.com/office/drawing/2014/main" val="3739707190"/>
                    </a:ext>
                  </a:extLst>
                </a:gridCol>
                <a:gridCol w="922447">
                  <a:extLst>
                    <a:ext uri="{9D8B030D-6E8A-4147-A177-3AD203B41FA5}">
                      <a16:colId xmlns:a16="http://schemas.microsoft.com/office/drawing/2014/main" val="160398671"/>
                    </a:ext>
                  </a:extLst>
                </a:gridCol>
              </a:tblGrid>
              <a:tr h="19064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Nonmetals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57887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Fluorine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65788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83394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Oxygen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323515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70820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784129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49F058E8-6100-4BDF-84C6-BE942EB98EF9}"/>
              </a:ext>
            </a:extLst>
          </p:cNvPr>
          <p:cNvSpPr/>
          <p:nvPr/>
        </p:nvSpPr>
        <p:spPr>
          <a:xfrm>
            <a:off x="8154381" y="327685"/>
            <a:ext cx="1419225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SR Activity Series</a:t>
            </a:r>
            <a:endParaRPr lang="en-US" sz="115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9434A4-57AA-4FE2-9995-93840B2FD075}"/>
              </a:ext>
            </a:extLst>
          </p:cNvPr>
          <p:cNvCxnSpPr/>
          <p:nvPr/>
        </p:nvCxnSpPr>
        <p:spPr>
          <a:xfrm>
            <a:off x="6264167" y="261010"/>
            <a:ext cx="0" cy="73152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AB43FF-830B-4F73-AE12-BE38E5538DE0}"/>
              </a:ext>
            </a:extLst>
          </p:cNvPr>
          <p:cNvCxnSpPr/>
          <p:nvPr/>
        </p:nvCxnSpPr>
        <p:spPr>
          <a:xfrm>
            <a:off x="7888012" y="239110"/>
            <a:ext cx="0" cy="73152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D89108E-C7EC-4B69-9C43-F92D8DA18F65}"/>
              </a:ext>
            </a:extLst>
          </p:cNvPr>
          <p:cNvSpPr txBox="1"/>
          <p:nvPr/>
        </p:nvSpPr>
        <p:spPr>
          <a:xfrm rot="16200000">
            <a:off x="9151992" y="2400135"/>
            <a:ext cx="1075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More Reactive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70DDF05-F73A-4430-B819-50AF23CD7AED}"/>
              </a:ext>
            </a:extLst>
          </p:cNvPr>
          <p:cNvCxnSpPr>
            <a:stCxn id="2" idx="3"/>
          </p:cNvCxnSpPr>
          <p:nvPr/>
        </p:nvCxnSpPr>
        <p:spPr>
          <a:xfrm flipV="1">
            <a:off x="9689960" y="866293"/>
            <a:ext cx="0" cy="1126679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34C88AC-2830-4D18-948C-E517828B6CFD}"/>
              </a:ext>
            </a:extLst>
          </p:cNvPr>
          <p:cNvSpPr txBox="1"/>
          <p:nvPr/>
        </p:nvSpPr>
        <p:spPr>
          <a:xfrm rot="16200000">
            <a:off x="9189662" y="4410164"/>
            <a:ext cx="10005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Less Reactive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384552D-6DD5-4881-A070-08DD8B466AC4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9689960" y="5041267"/>
            <a:ext cx="0" cy="118690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76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996</TotalTime>
  <Words>1077</Words>
  <Application>Microsoft Macintosh PowerPoint</Application>
  <PresentationFormat>Custom</PresentationFormat>
  <Paragraphs>783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 of Elements</dc:title>
  <dc:creator>Joe Cossette</dc:creator>
  <cp:lastModifiedBy>Jennifer Foley</cp:lastModifiedBy>
  <cp:revision>57</cp:revision>
  <cp:lastPrinted>2018-10-03T20:00:46Z</cp:lastPrinted>
  <dcterms:created xsi:type="dcterms:W3CDTF">2018-09-27T01:45:49Z</dcterms:created>
  <dcterms:modified xsi:type="dcterms:W3CDTF">2021-03-07T23:50:48Z</dcterms:modified>
</cp:coreProperties>
</file>